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9"/>
  </p:notesMasterIdLst>
  <p:handoutMasterIdLst>
    <p:handoutMasterId r:id="rId40"/>
  </p:handoutMasterIdLst>
  <p:sldIdLst>
    <p:sldId id="256" r:id="rId3"/>
    <p:sldId id="292" r:id="rId4"/>
    <p:sldId id="293" r:id="rId5"/>
    <p:sldId id="294" r:id="rId6"/>
    <p:sldId id="270" r:id="rId7"/>
    <p:sldId id="271" r:id="rId8"/>
    <p:sldId id="272" r:id="rId9"/>
    <p:sldId id="273" r:id="rId10"/>
    <p:sldId id="275" r:id="rId11"/>
    <p:sldId id="276" r:id="rId12"/>
    <p:sldId id="274" r:id="rId13"/>
    <p:sldId id="277" r:id="rId14"/>
    <p:sldId id="278" r:id="rId15"/>
    <p:sldId id="279" r:id="rId16"/>
    <p:sldId id="280" r:id="rId17"/>
    <p:sldId id="281" r:id="rId18"/>
    <p:sldId id="289" r:id="rId19"/>
    <p:sldId id="282" r:id="rId20"/>
    <p:sldId id="283" r:id="rId21"/>
    <p:sldId id="284" r:id="rId22"/>
    <p:sldId id="285" r:id="rId23"/>
    <p:sldId id="286" r:id="rId24"/>
    <p:sldId id="287" r:id="rId25"/>
    <p:sldId id="288" r:id="rId26"/>
    <p:sldId id="290" r:id="rId27"/>
    <p:sldId id="291" r:id="rId28"/>
    <p:sldId id="295" r:id="rId29"/>
    <p:sldId id="296" r:id="rId30"/>
    <p:sldId id="297" r:id="rId31"/>
    <p:sldId id="298" r:id="rId32"/>
    <p:sldId id="299" r:id="rId33"/>
    <p:sldId id="300" r:id="rId34"/>
    <p:sldId id="301" r:id="rId35"/>
    <p:sldId id="302" r:id="rId36"/>
    <p:sldId id="303" r:id="rId37"/>
    <p:sldId id="304" r:id="rId3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9418" autoAdjust="0"/>
  </p:normalViewPr>
  <p:slideViewPr>
    <p:cSldViewPr>
      <p:cViewPr varScale="1">
        <p:scale>
          <a:sx n="65" d="100"/>
          <a:sy n="65" d="100"/>
        </p:scale>
        <p:origin x="66" y="126"/>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ECEE5-64C8-4D7E-A862-BE0F6338920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3294DF5B-63B7-4E29-8505-55B212CE458B}">
      <dgm:prSet phldrT="[Metin]" custT="1"/>
      <dgm:spPr>
        <a:solidFill>
          <a:srgbClr val="C75F09"/>
        </a:solidFill>
        <a:ln w="34925">
          <a:solidFill>
            <a:srgbClr val="FFFF00"/>
          </a:solidFill>
        </a:ln>
      </dgm:spPr>
      <dgm:t>
        <a:bodyPr/>
        <a:lstStyle/>
        <a:p>
          <a:r>
            <a:rPr lang="tr-TR" sz="1400" b="1" dirty="0" smtClean="0"/>
            <a:t>Risk </a:t>
          </a:r>
          <a:r>
            <a:rPr lang="tr-TR" sz="1400" dirty="0" smtClean="0"/>
            <a:t>değerlendirme</a:t>
          </a:r>
          <a:endParaRPr lang="tr-TR" sz="1400" dirty="0"/>
        </a:p>
      </dgm:t>
    </dgm:pt>
    <dgm:pt modelId="{955C9138-AA32-4498-9AAC-BB534CBFC407}" type="parTrans" cxnId="{8A1949AF-7F52-4AB0-B389-9789602B3E17}">
      <dgm:prSet/>
      <dgm:spPr/>
      <dgm:t>
        <a:bodyPr/>
        <a:lstStyle/>
        <a:p>
          <a:endParaRPr lang="tr-TR"/>
        </a:p>
      </dgm:t>
    </dgm:pt>
    <dgm:pt modelId="{009251F4-F977-4B96-8FC7-4EDD67CEB881}" type="sibTrans" cxnId="{8A1949AF-7F52-4AB0-B389-9789602B3E17}">
      <dgm:prSet/>
      <dgm:spPr/>
      <dgm:t>
        <a:bodyPr/>
        <a:lstStyle/>
        <a:p>
          <a:endParaRPr lang="tr-TR"/>
        </a:p>
      </dgm:t>
    </dgm:pt>
    <dgm:pt modelId="{EF67C601-3043-4729-971C-7A3BF93ADDC0}">
      <dgm:prSet phldrT="[Metin]" custT="1"/>
      <dgm:spPr>
        <a:solidFill>
          <a:srgbClr val="C75F09"/>
        </a:solidFill>
      </dgm:spPr>
      <dgm:t>
        <a:bodyPr/>
        <a:lstStyle/>
        <a:p>
          <a:r>
            <a:rPr lang="tr-TR" sz="1400" dirty="0" smtClean="0"/>
            <a:t>Kontrol Ortamı</a:t>
          </a:r>
          <a:endParaRPr lang="tr-TR" sz="1400" dirty="0"/>
        </a:p>
      </dgm:t>
    </dgm:pt>
    <dgm:pt modelId="{A47FD69C-5862-48D8-A98F-DAB99418520C}" type="parTrans" cxnId="{282A6317-60D7-4C14-953A-FBFB4356C130}">
      <dgm:prSet/>
      <dgm:spPr/>
      <dgm:t>
        <a:bodyPr/>
        <a:lstStyle/>
        <a:p>
          <a:endParaRPr lang="tr-TR"/>
        </a:p>
      </dgm:t>
    </dgm:pt>
    <dgm:pt modelId="{7F81BE02-F54E-4625-81FC-858CB78C5CD4}" type="sibTrans" cxnId="{282A6317-60D7-4C14-953A-FBFB4356C130}">
      <dgm:prSet/>
      <dgm:spPr/>
      <dgm:t>
        <a:bodyPr/>
        <a:lstStyle/>
        <a:p>
          <a:endParaRPr lang="tr-TR"/>
        </a:p>
      </dgm:t>
    </dgm:pt>
    <dgm:pt modelId="{A05104F2-CE70-4C3D-A3A9-4C689D1C5F3C}">
      <dgm:prSet phldrT="[Metin]" custT="1"/>
      <dgm:spPr>
        <a:solidFill>
          <a:srgbClr val="C75F09"/>
        </a:solidFill>
      </dgm:spPr>
      <dgm:t>
        <a:bodyPr/>
        <a:lstStyle/>
        <a:p>
          <a:r>
            <a:rPr lang="tr-TR" sz="1400" dirty="0" smtClean="0"/>
            <a:t>Kontrol Faaliyetleri</a:t>
          </a:r>
          <a:endParaRPr lang="tr-TR" sz="1400" dirty="0"/>
        </a:p>
      </dgm:t>
    </dgm:pt>
    <dgm:pt modelId="{8CE31195-D132-4A26-92A9-3787FD50BC9C}" type="parTrans" cxnId="{111DE7D6-B1CB-4C9E-9F35-3F38D40A0A91}">
      <dgm:prSet/>
      <dgm:spPr/>
      <dgm:t>
        <a:bodyPr/>
        <a:lstStyle/>
        <a:p>
          <a:endParaRPr lang="tr-TR"/>
        </a:p>
      </dgm:t>
    </dgm:pt>
    <dgm:pt modelId="{7DEC1DB5-AB60-45B9-9663-74C17C4313E3}" type="sibTrans" cxnId="{111DE7D6-B1CB-4C9E-9F35-3F38D40A0A91}">
      <dgm:prSet/>
      <dgm:spPr/>
      <dgm:t>
        <a:bodyPr/>
        <a:lstStyle/>
        <a:p>
          <a:endParaRPr lang="tr-TR"/>
        </a:p>
      </dgm:t>
    </dgm:pt>
    <dgm:pt modelId="{726C7591-BADA-45F4-9BC0-267578D95BCB}">
      <dgm:prSet phldrT="[Metin]" custT="1"/>
      <dgm:spPr>
        <a:solidFill>
          <a:srgbClr val="C75F09"/>
        </a:solidFill>
      </dgm:spPr>
      <dgm:t>
        <a:bodyPr/>
        <a:lstStyle/>
        <a:p>
          <a:r>
            <a:rPr lang="tr-TR" sz="1400" dirty="0" smtClean="0"/>
            <a:t>Bilgi ve İletişim</a:t>
          </a:r>
          <a:endParaRPr lang="tr-TR" sz="1400" dirty="0"/>
        </a:p>
      </dgm:t>
    </dgm:pt>
    <dgm:pt modelId="{484D89BD-3550-45BE-9E38-FA4BAD739F77}" type="parTrans" cxnId="{8F22A421-E488-4FD7-9CFB-5A6E2AB20C92}">
      <dgm:prSet/>
      <dgm:spPr/>
      <dgm:t>
        <a:bodyPr/>
        <a:lstStyle/>
        <a:p>
          <a:endParaRPr lang="tr-TR"/>
        </a:p>
      </dgm:t>
    </dgm:pt>
    <dgm:pt modelId="{1693C52A-68DC-4298-AC91-0251BD48811E}" type="sibTrans" cxnId="{8F22A421-E488-4FD7-9CFB-5A6E2AB20C92}">
      <dgm:prSet/>
      <dgm:spPr/>
      <dgm:t>
        <a:bodyPr/>
        <a:lstStyle/>
        <a:p>
          <a:endParaRPr lang="tr-TR"/>
        </a:p>
      </dgm:t>
    </dgm:pt>
    <dgm:pt modelId="{5E4AE816-7A7E-40FE-8559-EE72FA5E5F7B}">
      <dgm:prSet phldrT="[Metin]" custT="1"/>
      <dgm:spPr>
        <a:solidFill>
          <a:srgbClr val="C75F09"/>
        </a:solidFill>
      </dgm:spPr>
      <dgm:t>
        <a:bodyPr/>
        <a:lstStyle/>
        <a:p>
          <a:r>
            <a:rPr lang="tr-TR" sz="1400" dirty="0" smtClean="0"/>
            <a:t>İzleme</a:t>
          </a:r>
          <a:endParaRPr lang="tr-TR" sz="1400" dirty="0"/>
        </a:p>
      </dgm:t>
    </dgm:pt>
    <dgm:pt modelId="{C5DF736E-47AF-47D2-B628-E8BF225880F9}" type="parTrans" cxnId="{6F42CA18-F26A-4F3E-A5F9-6A821F0C8112}">
      <dgm:prSet/>
      <dgm:spPr/>
      <dgm:t>
        <a:bodyPr/>
        <a:lstStyle/>
        <a:p>
          <a:endParaRPr lang="tr-TR"/>
        </a:p>
      </dgm:t>
    </dgm:pt>
    <dgm:pt modelId="{01A96E6C-D807-43FB-AF39-709928A518C6}" type="sibTrans" cxnId="{6F42CA18-F26A-4F3E-A5F9-6A821F0C8112}">
      <dgm:prSet/>
      <dgm:spPr/>
      <dgm:t>
        <a:bodyPr/>
        <a:lstStyle/>
        <a:p>
          <a:endParaRPr lang="tr-TR"/>
        </a:p>
      </dgm:t>
    </dgm:pt>
    <dgm:pt modelId="{6DDAAC91-4671-4D56-866F-2AC698079433}">
      <dgm:prSet phldrT="[Metin]" custT="1"/>
      <dgm:spPr>
        <a:solidFill>
          <a:schemeClr val="accent6">
            <a:lumMod val="50000"/>
          </a:schemeClr>
        </a:solidFill>
        <a:ln w="34925">
          <a:solidFill>
            <a:srgbClr val="FFFF00"/>
          </a:solidFill>
        </a:ln>
      </dgm:spPr>
      <dgm:t>
        <a:bodyPr/>
        <a:lstStyle/>
        <a:p>
          <a:r>
            <a:rPr lang="tr-TR" sz="1800" dirty="0" smtClean="0"/>
            <a:t>İÇ KONTROL SİSTEMİ</a:t>
          </a:r>
          <a:endParaRPr lang="tr-TR" sz="1800" dirty="0"/>
        </a:p>
      </dgm:t>
    </dgm:pt>
    <dgm:pt modelId="{6C6F96D5-ABD7-4DBF-B9DE-7A5D73BA056A}" type="parTrans" cxnId="{9F73B088-C25B-4E43-97B7-642B09245C84}">
      <dgm:prSet/>
      <dgm:spPr/>
      <dgm:t>
        <a:bodyPr/>
        <a:lstStyle/>
        <a:p>
          <a:endParaRPr lang="tr-TR"/>
        </a:p>
      </dgm:t>
    </dgm:pt>
    <dgm:pt modelId="{94491C9A-2E45-43F6-A064-234AE2F2A061}" type="sibTrans" cxnId="{9F73B088-C25B-4E43-97B7-642B09245C84}">
      <dgm:prSet/>
      <dgm:spPr/>
      <dgm:t>
        <a:bodyPr/>
        <a:lstStyle/>
        <a:p>
          <a:endParaRPr lang="tr-TR"/>
        </a:p>
      </dgm:t>
    </dgm:pt>
    <dgm:pt modelId="{1ECD48E2-7870-482B-9737-729926B694D2}">
      <dgm:prSet phldrT="[Metin]" custT="1"/>
      <dgm:spPr>
        <a:solidFill>
          <a:schemeClr val="accent4">
            <a:lumMod val="75000"/>
          </a:schemeClr>
        </a:solidFill>
      </dgm:spPr>
      <dgm:t>
        <a:bodyPr/>
        <a:lstStyle/>
        <a:p>
          <a:r>
            <a:rPr lang="tr-TR" sz="1300" dirty="0" smtClean="0"/>
            <a:t>Kabul Etmek</a:t>
          </a:r>
          <a:endParaRPr lang="tr-TR" sz="1300" dirty="0"/>
        </a:p>
      </dgm:t>
    </dgm:pt>
    <dgm:pt modelId="{278847AE-0968-40EE-BFF4-E9D0C0DB6C7A}" type="parTrans" cxnId="{F966DC40-DBAB-492B-B8E1-D14F82A51494}">
      <dgm:prSet/>
      <dgm:spPr/>
      <dgm:t>
        <a:bodyPr/>
        <a:lstStyle/>
        <a:p>
          <a:endParaRPr lang="tr-TR"/>
        </a:p>
      </dgm:t>
    </dgm:pt>
    <dgm:pt modelId="{ABF7365D-CD40-4F14-B0FC-772518175F8D}" type="sibTrans" cxnId="{F966DC40-DBAB-492B-B8E1-D14F82A51494}">
      <dgm:prSet/>
      <dgm:spPr/>
      <dgm:t>
        <a:bodyPr/>
        <a:lstStyle/>
        <a:p>
          <a:endParaRPr lang="tr-TR"/>
        </a:p>
      </dgm:t>
    </dgm:pt>
    <dgm:pt modelId="{8EB9D7B4-1484-4C21-9BB3-DF2B4633A6DC}">
      <dgm:prSet phldrT="[Metin]" custT="1"/>
      <dgm:spPr>
        <a:solidFill>
          <a:schemeClr val="accent4">
            <a:lumMod val="75000"/>
          </a:schemeClr>
        </a:solidFill>
        <a:ln>
          <a:solidFill>
            <a:srgbClr val="FFFF00"/>
          </a:solidFill>
        </a:ln>
      </dgm:spPr>
      <dgm:t>
        <a:bodyPr/>
        <a:lstStyle/>
        <a:p>
          <a:r>
            <a:rPr lang="tr-TR" sz="1300" b="1" dirty="0" smtClean="0"/>
            <a:t>Kontrol Etmek</a:t>
          </a:r>
          <a:endParaRPr lang="tr-TR" sz="1300" b="1" dirty="0"/>
        </a:p>
      </dgm:t>
    </dgm:pt>
    <dgm:pt modelId="{DE702784-576F-4EC3-87BD-CEE93C8C3C17}" type="parTrans" cxnId="{2725361F-085F-47EE-A34B-6CF659CD98A4}">
      <dgm:prSet/>
      <dgm:spPr/>
      <dgm:t>
        <a:bodyPr/>
        <a:lstStyle/>
        <a:p>
          <a:endParaRPr lang="tr-TR"/>
        </a:p>
      </dgm:t>
    </dgm:pt>
    <dgm:pt modelId="{A09292E6-C271-4E2B-9DF2-6C2D43C7A364}" type="sibTrans" cxnId="{2725361F-085F-47EE-A34B-6CF659CD98A4}">
      <dgm:prSet/>
      <dgm:spPr/>
      <dgm:t>
        <a:bodyPr/>
        <a:lstStyle/>
        <a:p>
          <a:endParaRPr lang="tr-TR"/>
        </a:p>
      </dgm:t>
    </dgm:pt>
    <dgm:pt modelId="{5EF0DD6B-7C4A-4D2B-B685-96954708FDF4}">
      <dgm:prSet phldrT="[Metin]" custT="1"/>
      <dgm:spPr>
        <a:solidFill>
          <a:schemeClr val="accent4">
            <a:lumMod val="75000"/>
          </a:schemeClr>
        </a:solidFill>
      </dgm:spPr>
      <dgm:t>
        <a:bodyPr/>
        <a:lstStyle/>
        <a:p>
          <a:r>
            <a:rPr lang="tr-TR" sz="1300" dirty="0" smtClean="0"/>
            <a:t>Devretmek</a:t>
          </a:r>
          <a:endParaRPr lang="tr-TR" sz="1300" dirty="0"/>
        </a:p>
      </dgm:t>
    </dgm:pt>
    <dgm:pt modelId="{129D0AB1-E76F-4782-982E-E1AEB0A1DFE3}" type="parTrans" cxnId="{98C251BF-EBC4-47A7-A29B-F4BD3057F81C}">
      <dgm:prSet/>
      <dgm:spPr>
        <a:solidFill>
          <a:srgbClr val="FF0000"/>
        </a:solidFill>
      </dgm:spPr>
      <dgm:t>
        <a:bodyPr/>
        <a:lstStyle/>
        <a:p>
          <a:endParaRPr lang="tr-TR">
            <a:solidFill>
              <a:srgbClr val="FF0000"/>
            </a:solidFill>
          </a:endParaRPr>
        </a:p>
      </dgm:t>
    </dgm:pt>
    <dgm:pt modelId="{6C3DCE70-08B8-4C12-A82D-0E39F1EC732E}" type="sibTrans" cxnId="{98C251BF-EBC4-47A7-A29B-F4BD3057F81C}">
      <dgm:prSet/>
      <dgm:spPr/>
      <dgm:t>
        <a:bodyPr/>
        <a:lstStyle/>
        <a:p>
          <a:endParaRPr lang="tr-TR"/>
        </a:p>
      </dgm:t>
    </dgm:pt>
    <dgm:pt modelId="{2D812BCE-4DF2-43AA-9220-617CB61D3BA7}">
      <dgm:prSet phldrT="[Metin]" custT="1"/>
      <dgm:spPr>
        <a:solidFill>
          <a:schemeClr val="accent4">
            <a:lumMod val="75000"/>
          </a:schemeClr>
        </a:solidFill>
      </dgm:spPr>
      <dgm:t>
        <a:bodyPr/>
        <a:lstStyle/>
        <a:p>
          <a:r>
            <a:rPr lang="tr-TR" sz="1300" dirty="0" smtClean="0"/>
            <a:t>Kaçınmak</a:t>
          </a:r>
          <a:endParaRPr lang="tr-TR" sz="1300" dirty="0"/>
        </a:p>
      </dgm:t>
    </dgm:pt>
    <dgm:pt modelId="{01CFC6AE-752D-4058-B7F1-77EACBAE82BC}" type="parTrans" cxnId="{00D89F8F-E7DB-44A2-817D-59C525FB589E}">
      <dgm:prSet/>
      <dgm:spPr/>
      <dgm:t>
        <a:bodyPr/>
        <a:lstStyle/>
        <a:p>
          <a:endParaRPr lang="tr-TR"/>
        </a:p>
      </dgm:t>
    </dgm:pt>
    <dgm:pt modelId="{C44CCB7B-59D4-4DB1-A552-A6CB9AABAE1A}" type="sibTrans" cxnId="{00D89F8F-E7DB-44A2-817D-59C525FB589E}">
      <dgm:prSet/>
      <dgm:spPr/>
      <dgm:t>
        <a:bodyPr/>
        <a:lstStyle/>
        <a:p>
          <a:endParaRPr lang="tr-TR"/>
        </a:p>
      </dgm:t>
    </dgm:pt>
    <dgm:pt modelId="{B1E35646-C6CE-4148-98F3-6A184DD0B5EB}">
      <dgm:prSet phldrT="[Metin]" custT="1"/>
      <dgm:spPr>
        <a:solidFill>
          <a:schemeClr val="accent4">
            <a:lumMod val="20000"/>
            <a:lumOff val="80000"/>
          </a:schemeClr>
        </a:solidFill>
        <a:ln>
          <a:solidFill>
            <a:srgbClr val="FFFF00"/>
          </a:solidFill>
        </a:ln>
      </dgm:spPr>
      <dgm:t>
        <a:bodyPr/>
        <a:lstStyle/>
        <a:p>
          <a:r>
            <a:rPr lang="tr-TR" sz="1300" b="1" dirty="0" smtClean="0">
              <a:solidFill>
                <a:srgbClr val="DE0000"/>
              </a:solidFill>
            </a:rPr>
            <a:t>Önleyici Kontroller/</a:t>
          </a:r>
        </a:p>
        <a:p>
          <a:r>
            <a:rPr lang="tr-TR" sz="1300" b="1" dirty="0" smtClean="0">
              <a:solidFill>
                <a:srgbClr val="DE0000"/>
              </a:solidFill>
            </a:rPr>
            <a:t>Ön Mali Kontrol</a:t>
          </a:r>
          <a:endParaRPr lang="tr-TR" sz="1300" b="1" dirty="0">
            <a:solidFill>
              <a:srgbClr val="DE0000"/>
            </a:solidFill>
          </a:endParaRPr>
        </a:p>
      </dgm:t>
    </dgm:pt>
    <dgm:pt modelId="{7064920A-E6FD-445F-BA22-F686A014CFD3}" type="parTrans" cxnId="{41F0B741-8ED5-4BEB-B104-42BA3F645C13}">
      <dgm:prSet/>
      <dgm:spPr/>
      <dgm:t>
        <a:bodyPr/>
        <a:lstStyle/>
        <a:p>
          <a:endParaRPr lang="tr-TR"/>
        </a:p>
      </dgm:t>
    </dgm:pt>
    <dgm:pt modelId="{E6375000-C143-4CC2-94AA-B63E2A43AA09}" type="sibTrans" cxnId="{41F0B741-8ED5-4BEB-B104-42BA3F645C13}">
      <dgm:prSet/>
      <dgm:spPr/>
      <dgm:t>
        <a:bodyPr/>
        <a:lstStyle/>
        <a:p>
          <a:endParaRPr lang="tr-TR"/>
        </a:p>
      </dgm:t>
    </dgm:pt>
    <dgm:pt modelId="{0ACF4E92-1F98-4212-BDA7-FA512956EE6B}">
      <dgm:prSet phldrT="[Metin]"/>
      <dgm:spPr>
        <a:solidFill>
          <a:schemeClr val="accent4">
            <a:lumMod val="20000"/>
            <a:lumOff val="80000"/>
          </a:schemeClr>
        </a:solidFill>
      </dgm:spPr>
      <dgm:t>
        <a:bodyPr/>
        <a:lstStyle/>
        <a:p>
          <a:r>
            <a:rPr lang="tr-TR" dirty="0" smtClean="0">
              <a:solidFill>
                <a:schemeClr val="tx1"/>
              </a:solidFill>
            </a:rPr>
            <a:t>Yönlendirici Kontroller</a:t>
          </a:r>
          <a:endParaRPr lang="tr-TR" dirty="0">
            <a:solidFill>
              <a:schemeClr val="tx1"/>
            </a:solidFill>
          </a:endParaRPr>
        </a:p>
      </dgm:t>
    </dgm:pt>
    <dgm:pt modelId="{954D47A9-C746-436B-BEAE-A10980A28890}" type="parTrans" cxnId="{0D404051-93E4-4E69-BC5F-1BA6E2B12CF9}">
      <dgm:prSet/>
      <dgm:spPr/>
      <dgm:t>
        <a:bodyPr/>
        <a:lstStyle/>
        <a:p>
          <a:endParaRPr lang="tr-TR"/>
        </a:p>
      </dgm:t>
    </dgm:pt>
    <dgm:pt modelId="{02E8E4B4-A52F-460E-B5C8-0278F1589D11}" type="sibTrans" cxnId="{0D404051-93E4-4E69-BC5F-1BA6E2B12CF9}">
      <dgm:prSet/>
      <dgm:spPr/>
      <dgm:t>
        <a:bodyPr/>
        <a:lstStyle/>
        <a:p>
          <a:endParaRPr lang="tr-TR"/>
        </a:p>
      </dgm:t>
    </dgm:pt>
    <dgm:pt modelId="{6EB4B990-5D5D-4B75-8AE0-F4800F714930}">
      <dgm:prSet phldrT="[Metin]"/>
      <dgm:spPr>
        <a:solidFill>
          <a:schemeClr val="accent4">
            <a:lumMod val="20000"/>
            <a:lumOff val="80000"/>
          </a:schemeClr>
        </a:solidFill>
      </dgm:spPr>
      <dgm:t>
        <a:bodyPr/>
        <a:lstStyle/>
        <a:p>
          <a:r>
            <a:rPr lang="tr-TR" dirty="0" smtClean="0">
              <a:solidFill>
                <a:schemeClr val="tx1"/>
              </a:solidFill>
            </a:rPr>
            <a:t>Tespit Edici Kontroller</a:t>
          </a:r>
          <a:endParaRPr lang="tr-TR" dirty="0">
            <a:solidFill>
              <a:schemeClr val="tx1"/>
            </a:solidFill>
          </a:endParaRPr>
        </a:p>
      </dgm:t>
    </dgm:pt>
    <dgm:pt modelId="{42C0F28D-97A5-4035-AEB2-40D29AC0D9B8}" type="parTrans" cxnId="{C0960598-6A54-40DF-9DF1-11DED1192733}">
      <dgm:prSet/>
      <dgm:spPr/>
      <dgm:t>
        <a:bodyPr/>
        <a:lstStyle/>
        <a:p>
          <a:endParaRPr lang="tr-TR"/>
        </a:p>
      </dgm:t>
    </dgm:pt>
    <dgm:pt modelId="{9D5E4637-95C9-46C4-A646-B5B2C6049684}" type="sibTrans" cxnId="{C0960598-6A54-40DF-9DF1-11DED1192733}">
      <dgm:prSet/>
      <dgm:spPr/>
      <dgm:t>
        <a:bodyPr/>
        <a:lstStyle/>
        <a:p>
          <a:endParaRPr lang="tr-TR"/>
        </a:p>
      </dgm:t>
    </dgm:pt>
    <dgm:pt modelId="{3EF633C7-2DCD-4650-AEFD-081410F52822}">
      <dgm:prSet phldrT="[Metin]"/>
      <dgm:spPr>
        <a:solidFill>
          <a:schemeClr val="accent4">
            <a:lumMod val="20000"/>
            <a:lumOff val="80000"/>
          </a:schemeClr>
        </a:solidFill>
      </dgm:spPr>
      <dgm:t>
        <a:bodyPr/>
        <a:lstStyle/>
        <a:p>
          <a:r>
            <a:rPr lang="tr-TR" dirty="0" smtClean="0">
              <a:solidFill>
                <a:schemeClr val="tx1"/>
              </a:solidFill>
            </a:rPr>
            <a:t>Düzeltici Kontroller</a:t>
          </a:r>
          <a:endParaRPr lang="tr-TR" dirty="0">
            <a:solidFill>
              <a:schemeClr val="tx1"/>
            </a:solidFill>
          </a:endParaRPr>
        </a:p>
      </dgm:t>
    </dgm:pt>
    <dgm:pt modelId="{94AA20E3-80B4-44E6-8F81-BA84F0FA7A0C}" type="parTrans" cxnId="{293B4008-D0FC-40F6-BDB1-849C6BBD98C3}">
      <dgm:prSet/>
      <dgm:spPr/>
      <dgm:t>
        <a:bodyPr/>
        <a:lstStyle/>
        <a:p>
          <a:endParaRPr lang="tr-TR"/>
        </a:p>
      </dgm:t>
    </dgm:pt>
    <dgm:pt modelId="{83137726-1B65-4F1F-B573-5BB8DF139E27}" type="sibTrans" cxnId="{293B4008-D0FC-40F6-BDB1-849C6BBD98C3}">
      <dgm:prSet/>
      <dgm:spPr/>
      <dgm:t>
        <a:bodyPr/>
        <a:lstStyle/>
        <a:p>
          <a:endParaRPr lang="tr-TR"/>
        </a:p>
      </dgm:t>
    </dgm:pt>
    <dgm:pt modelId="{1BE97BC9-9806-4717-9F65-8BA28D32FA3F}" type="pres">
      <dgm:prSet presAssocID="{460ECEE5-64C8-4D7E-A862-BE0F63389207}" presName="hierChild1" presStyleCnt="0">
        <dgm:presLayoutVars>
          <dgm:orgChart val="1"/>
          <dgm:chPref val="1"/>
          <dgm:dir/>
          <dgm:animOne val="branch"/>
          <dgm:animLvl val="lvl"/>
          <dgm:resizeHandles/>
        </dgm:presLayoutVars>
      </dgm:prSet>
      <dgm:spPr/>
      <dgm:t>
        <a:bodyPr/>
        <a:lstStyle/>
        <a:p>
          <a:endParaRPr lang="tr-TR"/>
        </a:p>
      </dgm:t>
    </dgm:pt>
    <dgm:pt modelId="{11CFF5AF-79CF-41E3-8107-79A42A9A0248}" type="pres">
      <dgm:prSet presAssocID="{6DDAAC91-4671-4D56-866F-2AC698079433}" presName="hierRoot1" presStyleCnt="0">
        <dgm:presLayoutVars>
          <dgm:hierBranch val="init"/>
        </dgm:presLayoutVars>
      </dgm:prSet>
      <dgm:spPr/>
    </dgm:pt>
    <dgm:pt modelId="{EE43F267-1082-498E-BFE6-236A6CE5FA8E}" type="pres">
      <dgm:prSet presAssocID="{6DDAAC91-4671-4D56-866F-2AC698079433}" presName="rootComposite1" presStyleCnt="0"/>
      <dgm:spPr/>
    </dgm:pt>
    <dgm:pt modelId="{03E177BA-384E-4462-870A-0A91E1E80308}" type="pres">
      <dgm:prSet presAssocID="{6DDAAC91-4671-4D56-866F-2AC698079433}" presName="rootText1" presStyleLbl="node0" presStyleIdx="0" presStyleCnt="1" custScaleX="230309" custScaleY="198403">
        <dgm:presLayoutVars>
          <dgm:chPref val="3"/>
        </dgm:presLayoutVars>
      </dgm:prSet>
      <dgm:spPr>
        <a:prstGeom prst="roundRect">
          <a:avLst/>
        </a:prstGeom>
      </dgm:spPr>
      <dgm:t>
        <a:bodyPr/>
        <a:lstStyle/>
        <a:p>
          <a:endParaRPr lang="tr-TR"/>
        </a:p>
      </dgm:t>
    </dgm:pt>
    <dgm:pt modelId="{03AD041E-5613-416E-8855-9DFD6F6852BC}" type="pres">
      <dgm:prSet presAssocID="{6DDAAC91-4671-4D56-866F-2AC698079433}" presName="rootConnector1" presStyleLbl="node1" presStyleIdx="0" presStyleCnt="0"/>
      <dgm:spPr/>
      <dgm:t>
        <a:bodyPr/>
        <a:lstStyle/>
        <a:p>
          <a:endParaRPr lang="tr-TR"/>
        </a:p>
      </dgm:t>
    </dgm:pt>
    <dgm:pt modelId="{5AD8D4E8-8E6A-4612-8B3F-9FA1F1FB38B6}" type="pres">
      <dgm:prSet presAssocID="{6DDAAC91-4671-4D56-866F-2AC698079433}" presName="hierChild2" presStyleCnt="0"/>
      <dgm:spPr/>
    </dgm:pt>
    <dgm:pt modelId="{4E353316-FC94-4E63-ABF8-CC85D3752F0C}" type="pres">
      <dgm:prSet presAssocID="{A47FD69C-5862-48D8-A98F-DAB99418520C}" presName="Name37" presStyleLbl="parChTrans1D2" presStyleIdx="0" presStyleCnt="5"/>
      <dgm:spPr/>
      <dgm:t>
        <a:bodyPr/>
        <a:lstStyle/>
        <a:p>
          <a:endParaRPr lang="tr-TR"/>
        </a:p>
      </dgm:t>
    </dgm:pt>
    <dgm:pt modelId="{6E04DB5F-E191-40A8-BF85-2DBD6E6A1EE7}" type="pres">
      <dgm:prSet presAssocID="{EF67C601-3043-4729-971C-7A3BF93ADDC0}" presName="hierRoot2" presStyleCnt="0">
        <dgm:presLayoutVars>
          <dgm:hierBranch val="init"/>
        </dgm:presLayoutVars>
      </dgm:prSet>
      <dgm:spPr/>
    </dgm:pt>
    <dgm:pt modelId="{5443CB0A-DB2C-47DF-A5F7-7658BF99E280}" type="pres">
      <dgm:prSet presAssocID="{EF67C601-3043-4729-971C-7A3BF93ADDC0}" presName="rootComposite" presStyleCnt="0"/>
      <dgm:spPr/>
    </dgm:pt>
    <dgm:pt modelId="{EB5C08AA-C9B6-46B2-9518-0FEE44293DBA}" type="pres">
      <dgm:prSet presAssocID="{EF67C601-3043-4729-971C-7A3BF93ADDC0}" presName="rootText" presStyleLbl="node2" presStyleIdx="0" presStyleCnt="5" custScaleX="139437">
        <dgm:presLayoutVars>
          <dgm:chPref val="3"/>
        </dgm:presLayoutVars>
      </dgm:prSet>
      <dgm:spPr>
        <a:prstGeom prst="snip1Rect">
          <a:avLst/>
        </a:prstGeom>
      </dgm:spPr>
      <dgm:t>
        <a:bodyPr/>
        <a:lstStyle/>
        <a:p>
          <a:endParaRPr lang="tr-TR"/>
        </a:p>
      </dgm:t>
    </dgm:pt>
    <dgm:pt modelId="{0E4C4FFE-0CB6-49A3-AD13-EB6FA3EF4351}" type="pres">
      <dgm:prSet presAssocID="{EF67C601-3043-4729-971C-7A3BF93ADDC0}" presName="rootConnector" presStyleLbl="node2" presStyleIdx="0" presStyleCnt="5"/>
      <dgm:spPr/>
      <dgm:t>
        <a:bodyPr/>
        <a:lstStyle/>
        <a:p>
          <a:endParaRPr lang="tr-TR"/>
        </a:p>
      </dgm:t>
    </dgm:pt>
    <dgm:pt modelId="{75B52C57-E4A0-469F-8A4F-E3412FA56156}" type="pres">
      <dgm:prSet presAssocID="{EF67C601-3043-4729-971C-7A3BF93ADDC0}" presName="hierChild4" presStyleCnt="0"/>
      <dgm:spPr/>
    </dgm:pt>
    <dgm:pt modelId="{AD22FBA7-16BC-4F63-8DD7-08B8B3B3D5F8}" type="pres">
      <dgm:prSet presAssocID="{EF67C601-3043-4729-971C-7A3BF93ADDC0}" presName="hierChild5" presStyleCnt="0"/>
      <dgm:spPr/>
    </dgm:pt>
    <dgm:pt modelId="{BE00856C-B166-430C-9F23-8F5DE8149B38}" type="pres">
      <dgm:prSet presAssocID="{955C9138-AA32-4498-9AAC-BB534CBFC407}" presName="Name37" presStyleLbl="parChTrans1D2" presStyleIdx="1" presStyleCnt="5"/>
      <dgm:spPr/>
      <dgm:t>
        <a:bodyPr/>
        <a:lstStyle/>
        <a:p>
          <a:endParaRPr lang="tr-TR"/>
        </a:p>
      </dgm:t>
    </dgm:pt>
    <dgm:pt modelId="{EFBB2123-D35A-467B-BC78-CE2DCA13EFA7}" type="pres">
      <dgm:prSet presAssocID="{3294DF5B-63B7-4E29-8505-55B212CE458B}" presName="hierRoot2" presStyleCnt="0">
        <dgm:presLayoutVars>
          <dgm:hierBranch val="init"/>
        </dgm:presLayoutVars>
      </dgm:prSet>
      <dgm:spPr/>
    </dgm:pt>
    <dgm:pt modelId="{C54085A7-5F89-491B-80F4-0596CD93A7FF}" type="pres">
      <dgm:prSet presAssocID="{3294DF5B-63B7-4E29-8505-55B212CE458B}" presName="rootComposite" presStyleCnt="0"/>
      <dgm:spPr/>
    </dgm:pt>
    <dgm:pt modelId="{6B15D912-F345-4981-91AD-07A04C58121E}" type="pres">
      <dgm:prSet presAssocID="{3294DF5B-63B7-4E29-8505-55B212CE458B}" presName="rootText" presStyleLbl="node2" presStyleIdx="1" presStyleCnt="5" custScaleX="127206">
        <dgm:presLayoutVars>
          <dgm:chPref val="3"/>
        </dgm:presLayoutVars>
      </dgm:prSet>
      <dgm:spPr>
        <a:prstGeom prst="snip1Rect">
          <a:avLst/>
        </a:prstGeom>
      </dgm:spPr>
      <dgm:t>
        <a:bodyPr/>
        <a:lstStyle/>
        <a:p>
          <a:endParaRPr lang="tr-TR"/>
        </a:p>
      </dgm:t>
    </dgm:pt>
    <dgm:pt modelId="{F9D3DAF4-8B62-4BA1-842B-F400C7240B5B}" type="pres">
      <dgm:prSet presAssocID="{3294DF5B-63B7-4E29-8505-55B212CE458B}" presName="rootConnector" presStyleLbl="node2" presStyleIdx="1" presStyleCnt="5"/>
      <dgm:spPr/>
      <dgm:t>
        <a:bodyPr/>
        <a:lstStyle/>
        <a:p>
          <a:endParaRPr lang="tr-TR"/>
        </a:p>
      </dgm:t>
    </dgm:pt>
    <dgm:pt modelId="{8090C1E5-7132-400E-8F01-17F3C5354F8A}" type="pres">
      <dgm:prSet presAssocID="{3294DF5B-63B7-4E29-8505-55B212CE458B}" presName="hierChild4" presStyleCnt="0"/>
      <dgm:spPr/>
    </dgm:pt>
    <dgm:pt modelId="{EB7B50EF-43BD-4BB7-B5A2-04F07776D827}" type="pres">
      <dgm:prSet presAssocID="{278847AE-0968-40EE-BFF4-E9D0C0DB6C7A}" presName="Name37" presStyleLbl="parChTrans1D3" presStyleIdx="0" presStyleCnt="4"/>
      <dgm:spPr/>
      <dgm:t>
        <a:bodyPr/>
        <a:lstStyle/>
        <a:p>
          <a:endParaRPr lang="tr-TR"/>
        </a:p>
      </dgm:t>
    </dgm:pt>
    <dgm:pt modelId="{97A5F715-E819-4137-85A6-F8F1579193CA}" type="pres">
      <dgm:prSet presAssocID="{1ECD48E2-7870-482B-9737-729926B694D2}" presName="hierRoot2" presStyleCnt="0">
        <dgm:presLayoutVars>
          <dgm:hierBranch val="init"/>
        </dgm:presLayoutVars>
      </dgm:prSet>
      <dgm:spPr/>
    </dgm:pt>
    <dgm:pt modelId="{79240536-C6DD-4A64-A1BA-549534FB4EB2}" type="pres">
      <dgm:prSet presAssocID="{1ECD48E2-7870-482B-9737-729926B694D2}" presName="rootComposite" presStyleCnt="0"/>
      <dgm:spPr/>
    </dgm:pt>
    <dgm:pt modelId="{2A5F0AF5-5288-44BC-939C-C693C01FC45F}" type="pres">
      <dgm:prSet presAssocID="{1ECD48E2-7870-482B-9737-729926B694D2}" presName="rootText" presStyleLbl="node3" presStyleIdx="0" presStyleCnt="4" custScaleX="122058" custLinFactNeighborX="-19481" custLinFactNeighborY="51479">
        <dgm:presLayoutVars>
          <dgm:chPref val="3"/>
        </dgm:presLayoutVars>
      </dgm:prSet>
      <dgm:spPr>
        <a:prstGeom prst="flowChartInputOutput">
          <a:avLst/>
        </a:prstGeom>
      </dgm:spPr>
      <dgm:t>
        <a:bodyPr/>
        <a:lstStyle/>
        <a:p>
          <a:endParaRPr lang="tr-TR"/>
        </a:p>
      </dgm:t>
    </dgm:pt>
    <dgm:pt modelId="{E1E5809B-5F39-4135-8C10-3A34D60423A6}" type="pres">
      <dgm:prSet presAssocID="{1ECD48E2-7870-482B-9737-729926B694D2}" presName="rootConnector" presStyleLbl="node3" presStyleIdx="0" presStyleCnt="4"/>
      <dgm:spPr/>
      <dgm:t>
        <a:bodyPr/>
        <a:lstStyle/>
        <a:p>
          <a:endParaRPr lang="tr-TR"/>
        </a:p>
      </dgm:t>
    </dgm:pt>
    <dgm:pt modelId="{CDF1E2C3-ED68-4D1A-A0B1-56B9F7FCB96A}" type="pres">
      <dgm:prSet presAssocID="{1ECD48E2-7870-482B-9737-729926B694D2}" presName="hierChild4" presStyleCnt="0"/>
      <dgm:spPr/>
    </dgm:pt>
    <dgm:pt modelId="{9941368E-A589-4804-81B6-275B5D5BF7DB}" type="pres">
      <dgm:prSet presAssocID="{1ECD48E2-7870-482B-9737-729926B694D2}" presName="hierChild5" presStyleCnt="0"/>
      <dgm:spPr/>
    </dgm:pt>
    <dgm:pt modelId="{049684B9-F94A-4E45-BA4A-3526F84472BD}" type="pres">
      <dgm:prSet presAssocID="{DE702784-576F-4EC3-87BD-CEE93C8C3C17}" presName="Name37" presStyleLbl="parChTrans1D3" presStyleIdx="1" presStyleCnt="4"/>
      <dgm:spPr/>
      <dgm:t>
        <a:bodyPr/>
        <a:lstStyle/>
        <a:p>
          <a:endParaRPr lang="tr-TR"/>
        </a:p>
      </dgm:t>
    </dgm:pt>
    <dgm:pt modelId="{4BA417F3-30E1-4A56-A8A1-E0186316CEB6}" type="pres">
      <dgm:prSet presAssocID="{8EB9D7B4-1484-4C21-9BB3-DF2B4633A6DC}" presName="hierRoot2" presStyleCnt="0">
        <dgm:presLayoutVars>
          <dgm:hierBranch val="init"/>
        </dgm:presLayoutVars>
      </dgm:prSet>
      <dgm:spPr/>
    </dgm:pt>
    <dgm:pt modelId="{658B36A4-67C0-4709-83C4-56C23A756A5B}" type="pres">
      <dgm:prSet presAssocID="{8EB9D7B4-1484-4C21-9BB3-DF2B4633A6DC}" presName="rootComposite" presStyleCnt="0"/>
      <dgm:spPr/>
    </dgm:pt>
    <dgm:pt modelId="{1160D8EC-855B-4DD1-B88E-941F01F3FE48}" type="pres">
      <dgm:prSet presAssocID="{8EB9D7B4-1484-4C21-9BB3-DF2B4633A6DC}" presName="rootText" presStyleLbl="node3" presStyleIdx="1" presStyleCnt="4" custScaleX="145122" custLinFactX="100000" custLinFactNeighborX="127774" custLinFactNeighborY="51479">
        <dgm:presLayoutVars>
          <dgm:chPref val="3"/>
        </dgm:presLayoutVars>
      </dgm:prSet>
      <dgm:spPr>
        <a:prstGeom prst="flowChartInputOutput">
          <a:avLst/>
        </a:prstGeom>
      </dgm:spPr>
      <dgm:t>
        <a:bodyPr/>
        <a:lstStyle/>
        <a:p>
          <a:endParaRPr lang="tr-TR"/>
        </a:p>
      </dgm:t>
    </dgm:pt>
    <dgm:pt modelId="{69F0D010-9A51-4A0F-BF12-4848457742B8}" type="pres">
      <dgm:prSet presAssocID="{8EB9D7B4-1484-4C21-9BB3-DF2B4633A6DC}" presName="rootConnector" presStyleLbl="node3" presStyleIdx="1" presStyleCnt="4"/>
      <dgm:spPr/>
      <dgm:t>
        <a:bodyPr/>
        <a:lstStyle/>
        <a:p>
          <a:endParaRPr lang="tr-TR"/>
        </a:p>
      </dgm:t>
    </dgm:pt>
    <dgm:pt modelId="{EE7A4CC0-5DBC-4ED4-8110-C1ECF782D384}" type="pres">
      <dgm:prSet presAssocID="{8EB9D7B4-1484-4C21-9BB3-DF2B4633A6DC}" presName="hierChild4" presStyleCnt="0"/>
      <dgm:spPr/>
    </dgm:pt>
    <dgm:pt modelId="{0CB4231D-9C8F-4ADB-8C4F-67F8FF8E4A62}" type="pres">
      <dgm:prSet presAssocID="{7064920A-E6FD-445F-BA22-F686A014CFD3}" presName="Name37" presStyleLbl="parChTrans1D4" presStyleIdx="0" presStyleCnt="4"/>
      <dgm:spPr/>
      <dgm:t>
        <a:bodyPr/>
        <a:lstStyle/>
        <a:p>
          <a:endParaRPr lang="tr-TR"/>
        </a:p>
      </dgm:t>
    </dgm:pt>
    <dgm:pt modelId="{9BC8A156-A317-4D84-8187-3BE50851716B}" type="pres">
      <dgm:prSet presAssocID="{B1E35646-C6CE-4148-98F3-6A184DD0B5EB}" presName="hierRoot2" presStyleCnt="0">
        <dgm:presLayoutVars>
          <dgm:hierBranch val="init"/>
        </dgm:presLayoutVars>
      </dgm:prSet>
      <dgm:spPr/>
    </dgm:pt>
    <dgm:pt modelId="{8E286BA4-5FC9-41CE-A185-6462A334A716}" type="pres">
      <dgm:prSet presAssocID="{B1E35646-C6CE-4148-98F3-6A184DD0B5EB}" presName="rootComposite" presStyleCnt="0"/>
      <dgm:spPr/>
    </dgm:pt>
    <dgm:pt modelId="{5429582D-4F05-4C60-B2A9-0CBDA5CE5D7E}" type="pres">
      <dgm:prSet presAssocID="{B1E35646-C6CE-4148-98F3-6A184DD0B5EB}" presName="rootText" presStyleLbl="node4" presStyleIdx="0" presStyleCnt="4" custScaleX="179529" custScaleY="126123" custLinFactX="131895" custLinFactNeighborX="200000" custLinFactNeighborY="57271">
        <dgm:presLayoutVars>
          <dgm:chPref val="3"/>
        </dgm:presLayoutVars>
      </dgm:prSet>
      <dgm:spPr>
        <a:prstGeom prst="flowChartPunchedTape">
          <a:avLst/>
        </a:prstGeom>
      </dgm:spPr>
      <dgm:t>
        <a:bodyPr/>
        <a:lstStyle/>
        <a:p>
          <a:endParaRPr lang="tr-TR"/>
        </a:p>
      </dgm:t>
    </dgm:pt>
    <dgm:pt modelId="{48305CFB-3B35-485A-BFDB-E1DFFFC25FFD}" type="pres">
      <dgm:prSet presAssocID="{B1E35646-C6CE-4148-98F3-6A184DD0B5EB}" presName="rootConnector" presStyleLbl="node4" presStyleIdx="0" presStyleCnt="4"/>
      <dgm:spPr/>
      <dgm:t>
        <a:bodyPr/>
        <a:lstStyle/>
        <a:p>
          <a:endParaRPr lang="tr-TR"/>
        </a:p>
      </dgm:t>
    </dgm:pt>
    <dgm:pt modelId="{F2F75698-E324-48E6-BFB6-D7C5E0D876D9}" type="pres">
      <dgm:prSet presAssocID="{B1E35646-C6CE-4148-98F3-6A184DD0B5EB}" presName="hierChild4" presStyleCnt="0"/>
      <dgm:spPr/>
    </dgm:pt>
    <dgm:pt modelId="{55209030-EEC2-467E-A634-3E0FDB70CC13}" type="pres">
      <dgm:prSet presAssocID="{B1E35646-C6CE-4148-98F3-6A184DD0B5EB}" presName="hierChild5" presStyleCnt="0"/>
      <dgm:spPr/>
    </dgm:pt>
    <dgm:pt modelId="{3AA9883E-0ADB-45C2-897E-4C67B0639B3D}" type="pres">
      <dgm:prSet presAssocID="{954D47A9-C746-436B-BEAE-A10980A28890}" presName="Name37" presStyleLbl="parChTrans1D4" presStyleIdx="1" presStyleCnt="4"/>
      <dgm:spPr/>
      <dgm:t>
        <a:bodyPr/>
        <a:lstStyle/>
        <a:p>
          <a:endParaRPr lang="tr-TR"/>
        </a:p>
      </dgm:t>
    </dgm:pt>
    <dgm:pt modelId="{C20E3BDA-66B2-4BCD-BF20-A7D7F1AE9398}" type="pres">
      <dgm:prSet presAssocID="{0ACF4E92-1F98-4212-BDA7-FA512956EE6B}" presName="hierRoot2" presStyleCnt="0">
        <dgm:presLayoutVars>
          <dgm:hierBranch val="init"/>
        </dgm:presLayoutVars>
      </dgm:prSet>
      <dgm:spPr/>
    </dgm:pt>
    <dgm:pt modelId="{2FB39428-DA8B-4D82-A887-CAF6DA65C72A}" type="pres">
      <dgm:prSet presAssocID="{0ACF4E92-1F98-4212-BDA7-FA512956EE6B}" presName="rootComposite" presStyleCnt="0"/>
      <dgm:spPr/>
    </dgm:pt>
    <dgm:pt modelId="{A4733777-B274-4F72-89F3-37329A90F2F3}" type="pres">
      <dgm:prSet presAssocID="{0ACF4E92-1F98-4212-BDA7-FA512956EE6B}" presName="rootText" presStyleLbl="node4" presStyleIdx="1" presStyleCnt="4" custScaleX="179529" custLinFactX="139285" custLinFactNeighborX="200000" custLinFactNeighborY="-7398">
        <dgm:presLayoutVars>
          <dgm:chPref val="3"/>
        </dgm:presLayoutVars>
      </dgm:prSet>
      <dgm:spPr>
        <a:prstGeom prst="flowChartPunchedTape">
          <a:avLst/>
        </a:prstGeom>
      </dgm:spPr>
      <dgm:t>
        <a:bodyPr/>
        <a:lstStyle/>
        <a:p>
          <a:endParaRPr lang="tr-TR"/>
        </a:p>
      </dgm:t>
    </dgm:pt>
    <dgm:pt modelId="{25323B99-D68A-4179-BACF-2BB52DC57AF2}" type="pres">
      <dgm:prSet presAssocID="{0ACF4E92-1F98-4212-BDA7-FA512956EE6B}" presName="rootConnector" presStyleLbl="node4" presStyleIdx="1" presStyleCnt="4"/>
      <dgm:spPr/>
      <dgm:t>
        <a:bodyPr/>
        <a:lstStyle/>
        <a:p>
          <a:endParaRPr lang="tr-TR"/>
        </a:p>
      </dgm:t>
    </dgm:pt>
    <dgm:pt modelId="{B3A08FFA-E18F-4AFE-9DA4-0AD9E4435B8D}" type="pres">
      <dgm:prSet presAssocID="{0ACF4E92-1F98-4212-BDA7-FA512956EE6B}" presName="hierChild4" presStyleCnt="0"/>
      <dgm:spPr/>
    </dgm:pt>
    <dgm:pt modelId="{51E6F21B-C367-4904-8702-EE555673A5C1}" type="pres">
      <dgm:prSet presAssocID="{0ACF4E92-1F98-4212-BDA7-FA512956EE6B}" presName="hierChild5" presStyleCnt="0"/>
      <dgm:spPr/>
    </dgm:pt>
    <dgm:pt modelId="{CB579F78-5F01-44C9-8AE3-B7D4BE0B794F}" type="pres">
      <dgm:prSet presAssocID="{42C0F28D-97A5-4035-AEB2-40D29AC0D9B8}" presName="Name37" presStyleLbl="parChTrans1D4" presStyleIdx="2" presStyleCnt="4"/>
      <dgm:spPr/>
      <dgm:t>
        <a:bodyPr/>
        <a:lstStyle/>
        <a:p>
          <a:endParaRPr lang="tr-TR"/>
        </a:p>
      </dgm:t>
    </dgm:pt>
    <dgm:pt modelId="{80CD48D9-3767-4233-BFF1-079417691AD6}" type="pres">
      <dgm:prSet presAssocID="{6EB4B990-5D5D-4B75-8AE0-F4800F714930}" presName="hierRoot2" presStyleCnt="0">
        <dgm:presLayoutVars>
          <dgm:hierBranch val="init"/>
        </dgm:presLayoutVars>
      </dgm:prSet>
      <dgm:spPr/>
    </dgm:pt>
    <dgm:pt modelId="{7B05675C-EFD8-4D50-8325-A4911A638BA1}" type="pres">
      <dgm:prSet presAssocID="{6EB4B990-5D5D-4B75-8AE0-F4800F714930}" presName="rootComposite" presStyleCnt="0"/>
      <dgm:spPr/>
    </dgm:pt>
    <dgm:pt modelId="{4AD2E585-2235-41EB-91BF-3AF73E7B0387}" type="pres">
      <dgm:prSet presAssocID="{6EB4B990-5D5D-4B75-8AE0-F4800F714930}" presName="rootText" presStyleLbl="node4" presStyleIdx="2" presStyleCnt="4" custScaleX="179529" custLinFactX="146675" custLinFactNeighborX="200000" custLinFactNeighborY="-75502">
        <dgm:presLayoutVars>
          <dgm:chPref val="3"/>
        </dgm:presLayoutVars>
      </dgm:prSet>
      <dgm:spPr>
        <a:prstGeom prst="flowChartPunchedTape">
          <a:avLst/>
        </a:prstGeom>
      </dgm:spPr>
      <dgm:t>
        <a:bodyPr/>
        <a:lstStyle/>
        <a:p>
          <a:endParaRPr lang="tr-TR"/>
        </a:p>
      </dgm:t>
    </dgm:pt>
    <dgm:pt modelId="{7F22CD00-7FF5-46FC-A481-BE77BA42989D}" type="pres">
      <dgm:prSet presAssocID="{6EB4B990-5D5D-4B75-8AE0-F4800F714930}" presName="rootConnector" presStyleLbl="node4" presStyleIdx="2" presStyleCnt="4"/>
      <dgm:spPr/>
      <dgm:t>
        <a:bodyPr/>
        <a:lstStyle/>
        <a:p>
          <a:endParaRPr lang="tr-TR"/>
        </a:p>
      </dgm:t>
    </dgm:pt>
    <dgm:pt modelId="{3FE82D15-92C5-4ED3-8842-4015B3DC8072}" type="pres">
      <dgm:prSet presAssocID="{6EB4B990-5D5D-4B75-8AE0-F4800F714930}" presName="hierChild4" presStyleCnt="0"/>
      <dgm:spPr/>
    </dgm:pt>
    <dgm:pt modelId="{4DF1718B-6EEE-448C-B367-3671250B667E}" type="pres">
      <dgm:prSet presAssocID="{6EB4B990-5D5D-4B75-8AE0-F4800F714930}" presName="hierChild5" presStyleCnt="0"/>
      <dgm:spPr/>
    </dgm:pt>
    <dgm:pt modelId="{434B9A2A-F62F-4BED-92C9-780A7616E48C}" type="pres">
      <dgm:prSet presAssocID="{94AA20E3-80B4-44E6-8F81-BA84F0FA7A0C}" presName="Name37" presStyleLbl="parChTrans1D4" presStyleIdx="3" presStyleCnt="4"/>
      <dgm:spPr/>
      <dgm:t>
        <a:bodyPr/>
        <a:lstStyle/>
        <a:p>
          <a:endParaRPr lang="tr-TR"/>
        </a:p>
      </dgm:t>
    </dgm:pt>
    <dgm:pt modelId="{00EA5AE1-E748-41F9-A4D4-45C2AB06F804}" type="pres">
      <dgm:prSet presAssocID="{3EF633C7-2DCD-4650-AEFD-081410F52822}" presName="hierRoot2" presStyleCnt="0">
        <dgm:presLayoutVars>
          <dgm:hierBranch val="init"/>
        </dgm:presLayoutVars>
      </dgm:prSet>
      <dgm:spPr/>
    </dgm:pt>
    <dgm:pt modelId="{A85DF402-3B65-4733-8B95-B3E71518B972}" type="pres">
      <dgm:prSet presAssocID="{3EF633C7-2DCD-4650-AEFD-081410F52822}" presName="rootComposite" presStyleCnt="0"/>
      <dgm:spPr/>
    </dgm:pt>
    <dgm:pt modelId="{78BE8342-648D-4692-B418-4FE3BAA06061}" type="pres">
      <dgm:prSet presAssocID="{3EF633C7-2DCD-4650-AEFD-081410F52822}" presName="rootText" presStyleLbl="node4" presStyleIdx="3" presStyleCnt="4" custScaleX="179529" custLinFactX="154064" custLinFactY="-43606" custLinFactNeighborX="200000" custLinFactNeighborY="-100000">
        <dgm:presLayoutVars>
          <dgm:chPref val="3"/>
        </dgm:presLayoutVars>
      </dgm:prSet>
      <dgm:spPr>
        <a:prstGeom prst="flowChartPunchedTape">
          <a:avLst/>
        </a:prstGeom>
      </dgm:spPr>
      <dgm:t>
        <a:bodyPr/>
        <a:lstStyle/>
        <a:p>
          <a:endParaRPr lang="tr-TR"/>
        </a:p>
      </dgm:t>
    </dgm:pt>
    <dgm:pt modelId="{50F05328-DB0E-4069-96BD-97C116FCD5AF}" type="pres">
      <dgm:prSet presAssocID="{3EF633C7-2DCD-4650-AEFD-081410F52822}" presName="rootConnector" presStyleLbl="node4" presStyleIdx="3" presStyleCnt="4"/>
      <dgm:spPr/>
      <dgm:t>
        <a:bodyPr/>
        <a:lstStyle/>
        <a:p>
          <a:endParaRPr lang="tr-TR"/>
        </a:p>
      </dgm:t>
    </dgm:pt>
    <dgm:pt modelId="{C258C205-6C59-4D2D-B97C-D0BA91C1744C}" type="pres">
      <dgm:prSet presAssocID="{3EF633C7-2DCD-4650-AEFD-081410F52822}" presName="hierChild4" presStyleCnt="0"/>
      <dgm:spPr/>
    </dgm:pt>
    <dgm:pt modelId="{E2208ED2-5A52-4A34-A980-344F73BD679F}" type="pres">
      <dgm:prSet presAssocID="{3EF633C7-2DCD-4650-AEFD-081410F52822}" presName="hierChild5" presStyleCnt="0"/>
      <dgm:spPr/>
    </dgm:pt>
    <dgm:pt modelId="{62A2FD26-A700-4A33-92E9-74A319D22D53}" type="pres">
      <dgm:prSet presAssocID="{8EB9D7B4-1484-4C21-9BB3-DF2B4633A6DC}" presName="hierChild5" presStyleCnt="0"/>
      <dgm:spPr/>
    </dgm:pt>
    <dgm:pt modelId="{800E6FE2-61C5-4A5E-BE2F-96CDA115B7F4}" type="pres">
      <dgm:prSet presAssocID="{129D0AB1-E76F-4782-982E-E1AEB0A1DFE3}" presName="Name37" presStyleLbl="parChTrans1D3" presStyleIdx="2" presStyleCnt="4"/>
      <dgm:spPr/>
      <dgm:t>
        <a:bodyPr/>
        <a:lstStyle/>
        <a:p>
          <a:endParaRPr lang="tr-TR"/>
        </a:p>
      </dgm:t>
    </dgm:pt>
    <dgm:pt modelId="{CA65F177-CD41-4A27-B4E1-20A9B7B67BFD}" type="pres">
      <dgm:prSet presAssocID="{5EF0DD6B-7C4A-4D2B-B685-96954708FDF4}" presName="hierRoot2" presStyleCnt="0">
        <dgm:presLayoutVars>
          <dgm:hierBranch val="init"/>
        </dgm:presLayoutVars>
      </dgm:prSet>
      <dgm:spPr/>
    </dgm:pt>
    <dgm:pt modelId="{FD31CCFB-584A-40B3-853F-259184C8C5BD}" type="pres">
      <dgm:prSet presAssocID="{5EF0DD6B-7C4A-4D2B-B685-96954708FDF4}" presName="rootComposite" presStyleCnt="0"/>
      <dgm:spPr/>
    </dgm:pt>
    <dgm:pt modelId="{E17A69E7-78E9-442A-A11E-B1DB361E88C8}" type="pres">
      <dgm:prSet presAssocID="{5EF0DD6B-7C4A-4D2B-B685-96954708FDF4}" presName="rootText" presStyleLbl="node3" presStyleIdx="2" presStyleCnt="4" custScaleX="140997" custLinFactNeighborX="-71361" custLinFactNeighborY="51479">
        <dgm:presLayoutVars>
          <dgm:chPref val="3"/>
        </dgm:presLayoutVars>
      </dgm:prSet>
      <dgm:spPr>
        <a:prstGeom prst="flowChartInputOutput">
          <a:avLst/>
        </a:prstGeom>
      </dgm:spPr>
      <dgm:t>
        <a:bodyPr/>
        <a:lstStyle/>
        <a:p>
          <a:endParaRPr lang="tr-TR"/>
        </a:p>
      </dgm:t>
    </dgm:pt>
    <dgm:pt modelId="{6926937C-5640-42D5-AAB0-3B565A30066E}" type="pres">
      <dgm:prSet presAssocID="{5EF0DD6B-7C4A-4D2B-B685-96954708FDF4}" presName="rootConnector" presStyleLbl="node3" presStyleIdx="2" presStyleCnt="4"/>
      <dgm:spPr/>
      <dgm:t>
        <a:bodyPr/>
        <a:lstStyle/>
        <a:p>
          <a:endParaRPr lang="tr-TR"/>
        </a:p>
      </dgm:t>
    </dgm:pt>
    <dgm:pt modelId="{108E48C8-2483-4CD6-BEEB-0F7863F36C18}" type="pres">
      <dgm:prSet presAssocID="{5EF0DD6B-7C4A-4D2B-B685-96954708FDF4}" presName="hierChild4" presStyleCnt="0"/>
      <dgm:spPr/>
    </dgm:pt>
    <dgm:pt modelId="{9124DEE7-D012-432B-A856-1790D57B812A}" type="pres">
      <dgm:prSet presAssocID="{5EF0DD6B-7C4A-4D2B-B685-96954708FDF4}" presName="hierChild5" presStyleCnt="0"/>
      <dgm:spPr/>
    </dgm:pt>
    <dgm:pt modelId="{C31249DB-8ACA-4694-9870-996BA3F779F6}" type="pres">
      <dgm:prSet presAssocID="{01CFC6AE-752D-4058-B7F1-77EACBAE82BC}" presName="Name37" presStyleLbl="parChTrans1D3" presStyleIdx="3" presStyleCnt="4"/>
      <dgm:spPr/>
      <dgm:t>
        <a:bodyPr/>
        <a:lstStyle/>
        <a:p>
          <a:endParaRPr lang="tr-TR"/>
        </a:p>
      </dgm:t>
    </dgm:pt>
    <dgm:pt modelId="{FEB9C8C2-5B16-4CEE-8A1B-82263905CBD2}" type="pres">
      <dgm:prSet presAssocID="{2D812BCE-4DF2-43AA-9220-617CB61D3BA7}" presName="hierRoot2" presStyleCnt="0">
        <dgm:presLayoutVars>
          <dgm:hierBranch val="init"/>
        </dgm:presLayoutVars>
      </dgm:prSet>
      <dgm:spPr/>
    </dgm:pt>
    <dgm:pt modelId="{D671614A-3E0F-4990-9C9E-F78BE773F9C2}" type="pres">
      <dgm:prSet presAssocID="{2D812BCE-4DF2-43AA-9220-617CB61D3BA7}" presName="rootComposite" presStyleCnt="0"/>
      <dgm:spPr/>
    </dgm:pt>
    <dgm:pt modelId="{4E046FF4-A21B-4F70-B1FC-F6BFDC1D7361}" type="pres">
      <dgm:prSet presAssocID="{2D812BCE-4DF2-43AA-9220-617CB61D3BA7}" presName="rootText" presStyleLbl="node3" presStyleIdx="3" presStyleCnt="4" custScaleX="130171" custLinFactX="-158981" custLinFactNeighborX="-200000" custLinFactNeighborY="51479">
        <dgm:presLayoutVars>
          <dgm:chPref val="3"/>
        </dgm:presLayoutVars>
      </dgm:prSet>
      <dgm:spPr>
        <a:prstGeom prst="flowChartInputOutput">
          <a:avLst/>
        </a:prstGeom>
      </dgm:spPr>
      <dgm:t>
        <a:bodyPr/>
        <a:lstStyle/>
        <a:p>
          <a:endParaRPr lang="tr-TR"/>
        </a:p>
      </dgm:t>
    </dgm:pt>
    <dgm:pt modelId="{A40BFE1E-658B-4CDB-A4ED-699AAE0C6469}" type="pres">
      <dgm:prSet presAssocID="{2D812BCE-4DF2-43AA-9220-617CB61D3BA7}" presName="rootConnector" presStyleLbl="node3" presStyleIdx="3" presStyleCnt="4"/>
      <dgm:spPr/>
      <dgm:t>
        <a:bodyPr/>
        <a:lstStyle/>
        <a:p>
          <a:endParaRPr lang="tr-TR"/>
        </a:p>
      </dgm:t>
    </dgm:pt>
    <dgm:pt modelId="{CA2D569D-CA35-412A-814D-92B564D17428}" type="pres">
      <dgm:prSet presAssocID="{2D812BCE-4DF2-43AA-9220-617CB61D3BA7}" presName="hierChild4" presStyleCnt="0"/>
      <dgm:spPr/>
    </dgm:pt>
    <dgm:pt modelId="{3D270E95-31BD-45F2-896E-8D6BC7325786}" type="pres">
      <dgm:prSet presAssocID="{2D812BCE-4DF2-43AA-9220-617CB61D3BA7}" presName="hierChild5" presStyleCnt="0"/>
      <dgm:spPr/>
    </dgm:pt>
    <dgm:pt modelId="{1515F098-29D3-4075-8DA7-77294C614DE5}" type="pres">
      <dgm:prSet presAssocID="{3294DF5B-63B7-4E29-8505-55B212CE458B}" presName="hierChild5" presStyleCnt="0"/>
      <dgm:spPr/>
    </dgm:pt>
    <dgm:pt modelId="{D2472F82-1ED6-45F7-8F0B-F098C68BA9B1}" type="pres">
      <dgm:prSet presAssocID="{8CE31195-D132-4A26-92A9-3787FD50BC9C}" presName="Name37" presStyleLbl="parChTrans1D2" presStyleIdx="2" presStyleCnt="5"/>
      <dgm:spPr/>
      <dgm:t>
        <a:bodyPr/>
        <a:lstStyle/>
        <a:p>
          <a:endParaRPr lang="tr-TR"/>
        </a:p>
      </dgm:t>
    </dgm:pt>
    <dgm:pt modelId="{13DE8868-51F7-4D30-80CB-396A9852CCAF}" type="pres">
      <dgm:prSet presAssocID="{A05104F2-CE70-4C3D-A3A9-4C689D1C5F3C}" presName="hierRoot2" presStyleCnt="0">
        <dgm:presLayoutVars>
          <dgm:hierBranch val="init"/>
        </dgm:presLayoutVars>
      </dgm:prSet>
      <dgm:spPr/>
    </dgm:pt>
    <dgm:pt modelId="{BF0F2B5B-E0A0-4896-B4F6-2BAD0CE02500}" type="pres">
      <dgm:prSet presAssocID="{A05104F2-CE70-4C3D-A3A9-4C689D1C5F3C}" presName="rootComposite" presStyleCnt="0"/>
      <dgm:spPr/>
    </dgm:pt>
    <dgm:pt modelId="{479E72E4-57F6-43FD-9AA6-C570D67D957A}" type="pres">
      <dgm:prSet presAssocID="{A05104F2-CE70-4C3D-A3A9-4C689D1C5F3C}" presName="rootText" presStyleLbl="node2" presStyleIdx="2" presStyleCnt="5" custScaleX="128578">
        <dgm:presLayoutVars>
          <dgm:chPref val="3"/>
        </dgm:presLayoutVars>
      </dgm:prSet>
      <dgm:spPr>
        <a:prstGeom prst="snip1Rect">
          <a:avLst/>
        </a:prstGeom>
      </dgm:spPr>
      <dgm:t>
        <a:bodyPr/>
        <a:lstStyle/>
        <a:p>
          <a:endParaRPr lang="tr-TR"/>
        </a:p>
      </dgm:t>
    </dgm:pt>
    <dgm:pt modelId="{8154CC81-581B-4F4A-8667-A9704A53A87E}" type="pres">
      <dgm:prSet presAssocID="{A05104F2-CE70-4C3D-A3A9-4C689D1C5F3C}" presName="rootConnector" presStyleLbl="node2" presStyleIdx="2" presStyleCnt="5"/>
      <dgm:spPr/>
      <dgm:t>
        <a:bodyPr/>
        <a:lstStyle/>
        <a:p>
          <a:endParaRPr lang="tr-TR"/>
        </a:p>
      </dgm:t>
    </dgm:pt>
    <dgm:pt modelId="{47A0CC2E-6FA7-4F86-B488-8EA28A363BBF}" type="pres">
      <dgm:prSet presAssocID="{A05104F2-CE70-4C3D-A3A9-4C689D1C5F3C}" presName="hierChild4" presStyleCnt="0"/>
      <dgm:spPr/>
    </dgm:pt>
    <dgm:pt modelId="{2A23FC2A-1A8B-49E1-A0EC-F974A5D96BE6}" type="pres">
      <dgm:prSet presAssocID="{A05104F2-CE70-4C3D-A3A9-4C689D1C5F3C}" presName="hierChild5" presStyleCnt="0"/>
      <dgm:spPr/>
    </dgm:pt>
    <dgm:pt modelId="{5E3A378D-877B-4014-BE40-E7430291DF77}" type="pres">
      <dgm:prSet presAssocID="{484D89BD-3550-45BE-9E38-FA4BAD739F77}" presName="Name37" presStyleLbl="parChTrans1D2" presStyleIdx="3" presStyleCnt="5"/>
      <dgm:spPr/>
      <dgm:t>
        <a:bodyPr/>
        <a:lstStyle/>
        <a:p>
          <a:endParaRPr lang="tr-TR"/>
        </a:p>
      </dgm:t>
    </dgm:pt>
    <dgm:pt modelId="{788784DA-180A-4C54-99D9-047276DCF312}" type="pres">
      <dgm:prSet presAssocID="{726C7591-BADA-45F4-9BC0-267578D95BCB}" presName="hierRoot2" presStyleCnt="0">
        <dgm:presLayoutVars>
          <dgm:hierBranch val="init"/>
        </dgm:presLayoutVars>
      </dgm:prSet>
      <dgm:spPr/>
    </dgm:pt>
    <dgm:pt modelId="{36BDAB97-F87B-4592-BA50-0E1560302A76}" type="pres">
      <dgm:prSet presAssocID="{726C7591-BADA-45F4-9BC0-267578D95BCB}" presName="rootComposite" presStyleCnt="0"/>
      <dgm:spPr/>
    </dgm:pt>
    <dgm:pt modelId="{61EB170F-D6D8-44D3-820A-14E59C0267F7}" type="pres">
      <dgm:prSet presAssocID="{726C7591-BADA-45F4-9BC0-267578D95BCB}" presName="rootText" presStyleLbl="node2" presStyleIdx="3" presStyleCnt="5" custScaleX="123802">
        <dgm:presLayoutVars>
          <dgm:chPref val="3"/>
        </dgm:presLayoutVars>
      </dgm:prSet>
      <dgm:spPr>
        <a:prstGeom prst="snip1Rect">
          <a:avLst/>
        </a:prstGeom>
      </dgm:spPr>
      <dgm:t>
        <a:bodyPr/>
        <a:lstStyle/>
        <a:p>
          <a:endParaRPr lang="tr-TR"/>
        </a:p>
      </dgm:t>
    </dgm:pt>
    <dgm:pt modelId="{9D43F624-E834-4079-A0E4-16D6BD903F91}" type="pres">
      <dgm:prSet presAssocID="{726C7591-BADA-45F4-9BC0-267578D95BCB}" presName="rootConnector" presStyleLbl="node2" presStyleIdx="3" presStyleCnt="5"/>
      <dgm:spPr/>
      <dgm:t>
        <a:bodyPr/>
        <a:lstStyle/>
        <a:p>
          <a:endParaRPr lang="tr-TR"/>
        </a:p>
      </dgm:t>
    </dgm:pt>
    <dgm:pt modelId="{69A5A522-F839-487B-8D5E-A5A2EB025AE3}" type="pres">
      <dgm:prSet presAssocID="{726C7591-BADA-45F4-9BC0-267578D95BCB}" presName="hierChild4" presStyleCnt="0"/>
      <dgm:spPr/>
    </dgm:pt>
    <dgm:pt modelId="{2DB393F5-5366-4A23-9FA0-603E988C20E5}" type="pres">
      <dgm:prSet presAssocID="{726C7591-BADA-45F4-9BC0-267578D95BCB}" presName="hierChild5" presStyleCnt="0"/>
      <dgm:spPr/>
    </dgm:pt>
    <dgm:pt modelId="{8A9B6A63-1A21-4220-A679-8606FAE55BA7}" type="pres">
      <dgm:prSet presAssocID="{C5DF736E-47AF-47D2-B628-E8BF225880F9}" presName="Name37" presStyleLbl="parChTrans1D2" presStyleIdx="4" presStyleCnt="5"/>
      <dgm:spPr/>
      <dgm:t>
        <a:bodyPr/>
        <a:lstStyle/>
        <a:p>
          <a:endParaRPr lang="tr-TR"/>
        </a:p>
      </dgm:t>
    </dgm:pt>
    <dgm:pt modelId="{2C8713F5-F992-4F16-90B3-37EB6B7BFFD5}" type="pres">
      <dgm:prSet presAssocID="{5E4AE816-7A7E-40FE-8559-EE72FA5E5F7B}" presName="hierRoot2" presStyleCnt="0">
        <dgm:presLayoutVars>
          <dgm:hierBranch val="init"/>
        </dgm:presLayoutVars>
      </dgm:prSet>
      <dgm:spPr/>
    </dgm:pt>
    <dgm:pt modelId="{25B1FE1C-7C7C-49B2-A32E-26432283F2DB}" type="pres">
      <dgm:prSet presAssocID="{5E4AE816-7A7E-40FE-8559-EE72FA5E5F7B}" presName="rootComposite" presStyleCnt="0"/>
      <dgm:spPr/>
    </dgm:pt>
    <dgm:pt modelId="{827F9CF4-527E-4BAB-97EF-25FE1082475D}" type="pres">
      <dgm:prSet presAssocID="{5E4AE816-7A7E-40FE-8559-EE72FA5E5F7B}" presName="rootText" presStyleLbl="node2" presStyleIdx="4" presStyleCnt="5" custScaleX="121123">
        <dgm:presLayoutVars>
          <dgm:chPref val="3"/>
        </dgm:presLayoutVars>
      </dgm:prSet>
      <dgm:spPr>
        <a:prstGeom prst="snip1Rect">
          <a:avLst/>
        </a:prstGeom>
      </dgm:spPr>
      <dgm:t>
        <a:bodyPr/>
        <a:lstStyle/>
        <a:p>
          <a:endParaRPr lang="tr-TR"/>
        </a:p>
      </dgm:t>
    </dgm:pt>
    <dgm:pt modelId="{39855F6C-4458-4EE5-A7C0-24334F62F0D7}" type="pres">
      <dgm:prSet presAssocID="{5E4AE816-7A7E-40FE-8559-EE72FA5E5F7B}" presName="rootConnector" presStyleLbl="node2" presStyleIdx="4" presStyleCnt="5"/>
      <dgm:spPr/>
      <dgm:t>
        <a:bodyPr/>
        <a:lstStyle/>
        <a:p>
          <a:endParaRPr lang="tr-TR"/>
        </a:p>
      </dgm:t>
    </dgm:pt>
    <dgm:pt modelId="{0C3D6353-05A1-4FDB-992D-78DA746CE0BC}" type="pres">
      <dgm:prSet presAssocID="{5E4AE816-7A7E-40FE-8559-EE72FA5E5F7B}" presName="hierChild4" presStyleCnt="0"/>
      <dgm:spPr/>
    </dgm:pt>
    <dgm:pt modelId="{882E2D86-80E8-441F-A60C-1CA637C1622C}" type="pres">
      <dgm:prSet presAssocID="{5E4AE816-7A7E-40FE-8559-EE72FA5E5F7B}" presName="hierChild5" presStyleCnt="0"/>
      <dgm:spPr/>
    </dgm:pt>
    <dgm:pt modelId="{1DB79471-21ED-4292-9C78-1443914C040E}" type="pres">
      <dgm:prSet presAssocID="{6DDAAC91-4671-4D56-866F-2AC698079433}" presName="hierChild3" presStyleCnt="0"/>
      <dgm:spPr/>
    </dgm:pt>
  </dgm:ptLst>
  <dgm:cxnLst>
    <dgm:cxn modelId="{9319B146-61C3-4333-A0EE-871E594343C4}" type="presOf" srcId="{5EF0DD6B-7C4A-4D2B-B685-96954708FDF4}" destId="{E17A69E7-78E9-442A-A11E-B1DB361E88C8}" srcOrd="0" destOrd="0" presId="urn:microsoft.com/office/officeart/2005/8/layout/orgChart1"/>
    <dgm:cxn modelId="{99290ADC-016C-4896-85A3-E289954F1876}" type="presOf" srcId="{0ACF4E92-1F98-4212-BDA7-FA512956EE6B}" destId="{25323B99-D68A-4179-BACF-2BB52DC57AF2}" srcOrd="1" destOrd="0" presId="urn:microsoft.com/office/officeart/2005/8/layout/orgChart1"/>
    <dgm:cxn modelId="{0D81DC7B-CAFF-4C09-BB3B-2A9E4EE3DE37}" type="presOf" srcId="{6EB4B990-5D5D-4B75-8AE0-F4800F714930}" destId="{7F22CD00-7FF5-46FC-A481-BE77BA42989D}" srcOrd="1" destOrd="0" presId="urn:microsoft.com/office/officeart/2005/8/layout/orgChart1"/>
    <dgm:cxn modelId="{26F9A784-3954-4ED7-85DF-5383BDE74B6E}" type="presOf" srcId="{2D812BCE-4DF2-43AA-9220-617CB61D3BA7}" destId="{4E046FF4-A21B-4F70-B1FC-F6BFDC1D7361}" srcOrd="0" destOrd="0" presId="urn:microsoft.com/office/officeart/2005/8/layout/orgChart1"/>
    <dgm:cxn modelId="{DD4BEECA-236C-48E4-96B7-0D14F02ACA33}" type="presOf" srcId="{A05104F2-CE70-4C3D-A3A9-4C689D1C5F3C}" destId="{479E72E4-57F6-43FD-9AA6-C570D67D957A}" srcOrd="0" destOrd="0" presId="urn:microsoft.com/office/officeart/2005/8/layout/orgChart1"/>
    <dgm:cxn modelId="{14FA425C-946D-4AA1-AF28-89B7033C387B}" type="presOf" srcId="{5E4AE816-7A7E-40FE-8559-EE72FA5E5F7B}" destId="{827F9CF4-527E-4BAB-97EF-25FE1082475D}" srcOrd="0" destOrd="0" presId="urn:microsoft.com/office/officeart/2005/8/layout/orgChart1"/>
    <dgm:cxn modelId="{7392AA63-DC90-4CD2-8C5E-4C49349E80E8}" type="presOf" srcId="{1ECD48E2-7870-482B-9737-729926B694D2}" destId="{E1E5809B-5F39-4135-8C10-3A34D60423A6}" srcOrd="1" destOrd="0" presId="urn:microsoft.com/office/officeart/2005/8/layout/orgChart1"/>
    <dgm:cxn modelId="{51F2DAA1-B5BC-434D-B692-9540F2EFE649}" type="presOf" srcId="{484D89BD-3550-45BE-9E38-FA4BAD739F77}" destId="{5E3A378D-877B-4014-BE40-E7430291DF77}" srcOrd="0" destOrd="0" presId="urn:microsoft.com/office/officeart/2005/8/layout/orgChart1"/>
    <dgm:cxn modelId="{F540F6B7-C35D-490C-9AE2-AD60063BAD3A}" type="presOf" srcId="{460ECEE5-64C8-4D7E-A862-BE0F63389207}" destId="{1BE97BC9-9806-4717-9F65-8BA28D32FA3F}" srcOrd="0" destOrd="0" presId="urn:microsoft.com/office/officeart/2005/8/layout/orgChart1"/>
    <dgm:cxn modelId="{4A82E0BE-36DE-46E2-A74F-5956F7CD4E2D}" type="presOf" srcId="{3294DF5B-63B7-4E29-8505-55B212CE458B}" destId="{6B15D912-F345-4981-91AD-07A04C58121E}" srcOrd="0" destOrd="0" presId="urn:microsoft.com/office/officeart/2005/8/layout/orgChart1"/>
    <dgm:cxn modelId="{FABE2C93-68E6-4599-8383-68B6E0FB1994}" type="presOf" srcId="{3EF633C7-2DCD-4650-AEFD-081410F52822}" destId="{78BE8342-648D-4692-B418-4FE3BAA06061}" srcOrd="0" destOrd="0" presId="urn:microsoft.com/office/officeart/2005/8/layout/orgChart1"/>
    <dgm:cxn modelId="{2EAD5146-2F91-48E7-90CA-FA190AC04EE1}" type="presOf" srcId="{EF67C601-3043-4729-971C-7A3BF93ADDC0}" destId="{0E4C4FFE-0CB6-49A3-AD13-EB6FA3EF4351}" srcOrd="1" destOrd="0" presId="urn:microsoft.com/office/officeart/2005/8/layout/orgChart1"/>
    <dgm:cxn modelId="{3745B6CD-FCDF-4098-BF27-1F7837554260}" type="presOf" srcId="{8CE31195-D132-4A26-92A9-3787FD50BC9C}" destId="{D2472F82-1ED6-45F7-8F0B-F098C68BA9B1}" srcOrd="0" destOrd="0" presId="urn:microsoft.com/office/officeart/2005/8/layout/orgChart1"/>
    <dgm:cxn modelId="{C0960598-6A54-40DF-9DF1-11DED1192733}" srcId="{8EB9D7B4-1484-4C21-9BB3-DF2B4633A6DC}" destId="{6EB4B990-5D5D-4B75-8AE0-F4800F714930}" srcOrd="2" destOrd="0" parTransId="{42C0F28D-97A5-4035-AEB2-40D29AC0D9B8}" sibTransId="{9D5E4637-95C9-46C4-A646-B5B2C6049684}"/>
    <dgm:cxn modelId="{A9AC0E5E-A0B9-4A35-BE38-C48DE5AEDC38}" type="presOf" srcId="{1ECD48E2-7870-482B-9737-729926B694D2}" destId="{2A5F0AF5-5288-44BC-939C-C693C01FC45F}" srcOrd="0" destOrd="0" presId="urn:microsoft.com/office/officeart/2005/8/layout/orgChart1"/>
    <dgm:cxn modelId="{6F42CA18-F26A-4F3E-A5F9-6A821F0C8112}" srcId="{6DDAAC91-4671-4D56-866F-2AC698079433}" destId="{5E4AE816-7A7E-40FE-8559-EE72FA5E5F7B}" srcOrd="4" destOrd="0" parTransId="{C5DF736E-47AF-47D2-B628-E8BF225880F9}" sibTransId="{01A96E6C-D807-43FB-AF39-709928A518C6}"/>
    <dgm:cxn modelId="{6E5784F3-C111-403D-951D-6DC486B78A19}" type="presOf" srcId="{B1E35646-C6CE-4148-98F3-6A184DD0B5EB}" destId="{48305CFB-3B35-485A-BFDB-E1DFFFC25FFD}" srcOrd="1" destOrd="0" presId="urn:microsoft.com/office/officeart/2005/8/layout/orgChart1"/>
    <dgm:cxn modelId="{8F22A421-E488-4FD7-9CFB-5A6E2AB20C92}" srcId="{6DDAAC91-4671-4D56-866F-2AC698079433}" destId="{726C7591-BADA-45F4-9BC0-267578D95BCB}" srcOrd="3" destOrd="0" parTransId="{484D89BD-3550-45BE-9E38-FA4BAD739F77}" sibTransId="{1693C52A-68DC-4298-AC91-0251BD48811E}"/>
    <dgm:cxn modelId="{1E002A69-553B-4F0B-9DFA-0832EB8ACBC8}" type="presOf" srcId="{DE702784-576F-4EC3-87BD-CEE93C8C3C17}" destId="{049684B9-F94A-4E45-BA4A-3526F84472BD}" srcOrd="0" destOrd="0" presId="urn:microsoft.com/office/officeart/2005/8/layout/orgChart1"/>
    <dgm:cxn modelId="{41F0B741-8ED5-4BEB-B104-42BA3F645C13}" srcId="{8EB9D7B4-1484-4C21-9BB3-DF2B4633A6DC}" destId="{B1E35646-C6CE-4148-98F3-6A184DD0B5EB}" srcOrd="0" destOrd="0" parTransId="{7064920A-E6FD-445F-BA22-F686A014CFD3}" sibTransId="{E6375000-C143-4CC2-94AA-B63E2A43AA09}"/>
    <dgm:cxn modelId="{A3E32B7C-372B-4B3C-91E4-87C7BDE0644B}" type="presOf" srcId="{42C0F28D-97A5-4035-AEB2-40D29AC0D9B8}" destId="{CB579F78-5F01-44C9-8AE3-B7D4BE0B794F}" srcOrd="0" destOrd="0" presId="urn:microsoft.com/office/officeart/2005/8/layout/orgChart1"/>
    <dgm:cxn modelId="{111DE7D6-B1CB-4C9E-9F35-3F38D40A0A91}" srcId="{6DDAAC91-4671-4D56-866F-2AC698079433}" destId="{A05104F2-CE70-4C3D-A3A9-4C689D1C5F3C}" srcOrd="2" destOrd="0" parTransId="{8CE31195-D132-4A26-92A9-3787FD50BC9C}" sibTransId="{7DEC1DB5-AB60-45B9-9663-74C17C4313E3}"/>
    <dgm:cxn modelId="{0D404051-93E4-4E69-BC5F-1BA6E2B12CF9}" srcId="{8EB9D7B4-1484-4C21-9BB3-DF2B4633A6DC}" destId="{0ACF4E92-1F98-4212-BDA7-FA512956EE6B}" srcOrd="1" destOrd="0" parTransId="{954D47A9-C746-436B-BEAE-A10980A28890}" sibTransId="{02E8E4B4-A52F-460E-B5C8-0278F1589D11}"/>
    <dgm:cxn modelId="{104C528F-C85F-4A32-8B76-3209E4B357F1}" type="presOf" srcId="{01CFC6AE-752D-4058-B7F1-77EACBAE82BC}" destId="{C31249DB-8ACA-4694-9870-996BA3F779F6}" srcOrd="0" destOrd="0" presId="urn:microsoft.com/office/officeart/2005/8/layout/orgChart1"/>
    <dgm:cxn modelId="{5343AF8A-BF60-46CE-AE3D-9B4BCE9BB118}" type="presOf" srcId="{726C7591-BADA-45F4-9BC0-267578D95BCB}" destId="{61EB170F-D6D8-44D3-820A-14E59C0267F7}" srcOrd="0" destOrd="0" presId="urn:microsoft.com/office/officeart/2005/8/layout/orgChart1"/>
    <dgm:cxn modelId="{B18E185A-DE67-4892-882E-49A890D732B9}" type="presOf" srcId="{8EB9D7B4-1484-4C21-9BB3-DF2B4633A6DC}" destId="{1160D8EC-855B-4DD1-B88E-941F01F3FE48}" srcOrd="0" destOrd="0" presId="urn:microsoft.com/office/officeart/2005/8/layout/orgChart1"/>
    <dgm:cxn modelId="{09F1503E-0640-4705-9466-400FD68BBA41}" type="presOf" srcId="{EF67C601-3043-4729-971C-7A3BF93ADDC0}" destId="{EB5C08AA-C9B6-46B2-9518-0FEE44293DBA}" srcOrd="0" destOrd="0" presId="urn:microsoft.com/office/officeart/2005/8/layout/orgChart1"/>
    <dgm:cxn modelId="{A8FF3218-6550-4324-BF85-6C97B340DC6E}" type="presOf" srcId="{955C9138-AA32-4498-9AAC-BB534CBFC407}" destId="{BE00856C-B166-430C-9F23-8F5DE8149B38}" srcOrd="0" destOrd="0" presId="urn:microsoft.com/office/officeart/2005/8/layout/orgChart1"/>
    <dgm:cxn modelId="{98C251BF-EBC4-47A7-A29B-F4BD3057F81C}" srcId="{3294DF5B-63B7-4E29-8505-55B212CE458B}" destId="{5EF0DD6B-7C4A-4D2B-B685-96954708FDF4}" srcOrd="2" destOrd="0" parTransId="{129D0AB1-E76F-4782-982E-E1AEB0A1DFE3}" sibTransId="{6C3DCE70-08B8-4C12-A82D-0E39F1EC732E}"/>
    <dgm:cxn modelId="{9F73B088-C25B-4E43-97B7-642B09245C84}" srcId="{460ECEE5-64C8-4D7E-A862-BE0F63389207}" destId="{6DDAAC91-4671-4D56-866F-2AC698079433}" srcOrd="0" destOrd="0" parTransId="{6C6F96D5-ABD7-4DBF-B9DE-7A5D73BA056A}" sibTransId="{94491C9A-2E45-43F6-A064-234AE2F2A061}"/>
    <dgm:cxn modelId="{4E4F4F1F-E4F2-4C6B-B36A-598780C96D94}" type="presOf" srcId="{B1E35646-C6CE-4148-98F3-6A184DD0B5EB}" destId="{5429582D-4F05-4C60-B2A9-0CBDA5CE5D7E}" srcOrd="0" destOrd="0" presId="urn:microsoft.com/office/officeart/2005/8/layout/orgChart1"/>
    <dgm:cxn modelId="{8406934D-3258-470D-AC1B-367278134A68}" type="presOf" srcId="{8EB9D7B4-1484-4C21-9BB3-DF2B4633A6DC}" destId="{69F0D010-9A51-4A0F-BF12-4848457742B8}" srcOrd="1" destOrd="0" presId="urn:microsoft.com/office/officeart/2005/8/layout/orgChart1"/>
    <dgm:cxn modelId="{10F9D136-DA86-45ED-9D24-38222D96739A}" type="presOf" srcId="{5EF0DD6B-7C4A-4D2B-B685-96954708FDF4}" destId="{6926937C-5640-42D5-AAB0-3B565A30066E}" srcOrd="1" destOrd="0" presId="urn:microsoft.com/office/officeart/2005/8/layout/orgChart1"/>
    <dgm:cxn modelId="{3384C5E9-46D7-470D-942E-5B4E68DA9404}" type="presOf" srcId="{129D0AB1-E76F-4782-982E-E1AEB0A1DFE3}" destId="{800E6FE2-61C5-4A5E-BE2F-96CDA115B7F4}" srcOrd="0" destOrd="0" presId="urn:microsoft.com/office/officeart/2005/8/layout/orgChart1"/>
    <dgm:cxn modelId="{C77D3F70-3C81-47E1-B2DC-3023132CD157}" type="presOf" srcId="{726C7591-BADA-45F4-9BC0-267578D95BCB}" destId="{9D43F624-E834-4079-A0E4-16D6BD903F91}" srcOrd="1" destOrd="0" presId="urn:microsoft.com/office/officeart/2005/8/layout/orgChart1"/>
    <dgm:cxn modelId="{456CE5B2-DC78-41C0-97A2-347049AF6331}" type="presOf" srcId="{278847AE-0968-40EE-BFF4-E9D0C0DB6C7A}" destId="{EB7B50EF-43BD-4BB7-B5A2-04F07776D827}" srcOrd="0" destOrd="0" presId="urn:microsoft.com/office/officeart/2005/8/layout/orgChart1"/>
    <dgm:cxn modelId="{DE59EFBC-DFBD-4579-8E9B-F314C90A11E1}" type="presOf" srcId="{C5DF736E-47AF-47D2-B628-E8BF225880F9}" destId="{8A9B6A63-1A21-4220-A679-8606FAE55BA7}" srcOrd="0" destOrd="0" presId="urn:microsoft.com/office/officeart/2005/8/layout/orgChart1"/>
    <dgm:cxn modelId="{8A1949AF-7F52-4AB0-B389-9789602B3E17}" srcId="{6DDAAC91-4671-4D56-866F-2AC698079433}" destId="{3294DF5B-63B7-4E29-8505-55B212CE458B}" srcOrd="1" destOrd="0" parTransId="{955C9138-AA32-4498-9AAC-BB534CBFC407}" sibTransId="{009251F4-F977-4B96-8FC7-4EDD67CEB881}"/>
    <dgm:cxn modelId="{E44536E6-E6DD-47BB-86C9-F927C50699B0}" type="presOf" srcId="{954D47A9-C746-436B-BEAE-A10980A28890}" destId="{3AA9883E-0ADB-45C2-897E-4C67B0639B3D}" srcOrd="0" destOrd="0" presId="urn:microsoft.com/office/officeart/2005/8/layout/orgChart1"/>
    <dgm:cxn modelId="{5AA5426D-7619-4104-B65B-AF41EAA1065D}" type="presOf" srcId="{3294DF5B-63B7-4E29-8505-55B212CE458B}" destId="{F9D3DAF4-8B62-4BA1-842B-F400C7240B5B}" srcOrd="1" destOrd="0" presId="urn:microsoft.com/office/officeart/2005/8/layout/orgChart1"/>
    <dgm:cxn modelId="{E1CD012A-5E39-4200-A0CE-27E0A8DF30F9}" type="presOf" srcId="{6DDAAC91-4671-4D56-866F-2AC698079433}" destId="{03AD041E-5613-416E-8855-9DFD6F6852BC}" srcOrd="1" destOrd="0" presId="urn:microsoft.com/office/officeart/2005/8/layout/orgChart1"/>
    <dgm:cxn modelId="{EF68B90C-02DB-43AC-A66E-354CE6127BAE}" type="presOf" srcId="{7064920A-E6FD-445F-BA22-F686A014CFD3}" destId="{0CB4231D-9C8F-4ADB-8C4F-67F8FF8E4A62}" srcOrd="0" destOrd="0" presId="urn:microsoft.com/office/officeart/2005/8/layout/orgChart1"/>
    <dgm:cxn modelId="{5C3FEEBE-05B7-41E5-BE5E-9E0087BD8E23}" type="presOf" srcId="{5E4AE816-7A7E-40FE-8559-EE72FA5E5F7B}" destId="{39855F6C-4458-4EE5-A7C0-24334F62F0D7}" srcOrd="1" destOrd="0" presId="urn:microsoft.com/office/officeart/2005/8/layout/orgChart1"/>
    <dgm:cxn modelId="{2725361F-085F-47EE-A34B-6CF659CD98A4}" srcId="{3294DF5B-63B7-4E29-8505-55B212CE458B}" destId="{8EB9D7B4-1484-4C21-9BB3-DF2B4633A6DC}" srcOrd="1" destOrd="0" parTransId="{DE702784-576F-4EC3-87BD-CEE93C8C3C17}" sibTransId="{A09292E6-C271-4E2B-9DF2-6C2D43C7A364}"/>
    <dgm:cxn modelId="{304AA21C-7515-4474-9895-721E2A1EB95C}" type="presOf" srcId="{6DDAAC91-4671-4D56-866F-2AC698079433}" destId="{03E177BA-384E-4462-870A-0A91E1E80308}" srcOrd="0" destOrd="0" presId="urn:microsoft.com/office/officeart/2005/8/layout/orgChart1"/>
    <dgm:cxn modelId="{F3562DF8-E25E-4418-BB85-2BD1024F791E}" type="presOf" srcId="{2D812BCE-4DF2-43AA-9220-617CB61D3BA7}" destId="{A40BFE1E-658B-4CDB-A4ED-699AAE0C6469}" srcOrd="1" destOrd="0" presId="urn:microsoft.com/office/officeart/2005/8/layout/orgChart1"/>
    <dgm:cxn modelId="{C95CF82D-EB9E-4781-BE3C-8BB7CEF3E340}" type="presOf" srcId="{A05104F2-CE70-4C3D-A3A9-4C689D1C5F3C}" destId="{8154CC81-581B-4F4A-8667-A9704A53A87E}" srcOrd="1" destOrd="0" presId="urn:microsoft.com/office/officeart/2005/8/layout/orgChart1"/>
    <dgm:cxn modelId="{138D3C77-C56E-4376-B33A-B75947AE32E3}" type="presOf" srcId="{A47FD69C-5862-48D8-A98F-DAB99418520C}" destId="{4E353316-FC94-4E63-ABF8-CC85D3752F0C}" srcOrd="0" destOrd="0" presId="urn:microsoft.com/office/officeart/2005/8/layout/orgChart1"/>
    <dgm:cxn modelId="{293B4008-D0FC-40F6-BDB1-849C6BBD98C3}" srcId="{8EB9D7B4-1484-4C21-9BB3-DF2B4633A6DC}" destId="{3EF633C7-2DCD-4650-AEFD-081410F52822}" srcOrd="3" destOrd="0" parTransId="{94AA20E3-80B4-44E6-8F81-BA84F0FA7A0C}" sibTransId="{83137726-1B65-4F1F-B573-5BB8DF139E27}"/>
    <dgm:cxn modelId="{14D08FD4-1A9F-4FA2-A9C3-4A8C97F6D507}" type="presOf" srcId="{3EF633C7-2DCD-4650-AEFD-081410F52822}" destId="{50F05328-DB0E-4069-96BD-97C116FCD5AF}" srcOrd="1" destOrd="0" presId="urn:microsoft.com/office/officeart/2005/8/layout/orgChart1"/>
    <dgm:cxn modelId="{F966DC40-DBAB-492B-B8E1-D14F82A51494}" srcId="{3294DF5B-63B7-4E29-8505-55B212CE458B}" destId="{1ECD48E2-7870-482B-9737-729926B694D2}" srcOrd="0" destOrd="0" parTransId="{278847AE-0968-40EE-BFF4-E9D0C0DB6C7A}" sibTransId="{ABF7365D-CD40-4F14-B0FC-772518175F8D}"/>
    <dgm:cxn modelId="{6D4922B5-34D3-4EDD-97C7-94E8EB32A467}" type="presOf" srcId="{94AA20E3-80B4-44E6-8F81-BA84F0FA7A0C}" destId="{434B9A2A-F62F-4BED-92C9-780A7616E48C}" srcOrd="0" destOrd="0" presId="urn:microsoft.com/office/officeart/2005/8/layout/orgChart1"/>
    <dgm:cxn modelId="{282A6317-60D7-4C14-953A-FBFB4356C130}" srcId="{6DDAAC91-4671-4D56-866F-2AC698079433}" destId="{EF67C601-3043-4729-971C-7A3BF93ADDC0}" srcOrd="0" destOrd="0" parTransId="{A47FD69C-5862-48D8-A98F-DAB99418520C}" sibTransId="{7F81BE02-F54E-4625-81FC-858CB78C5CD4}"/>
    <dgm:cxn modelId="{00D89F8F-E7DB-44A2-817D-59C525FB589E}" srcId="{3294DF5B-63B7-4E29-8505-55B212CE458B}" destId="{2D812BCE-4DF2-43AA-9220-617CB61D3BA7}" srcOrd="3" destOrd="0" parTransId="{01CFC6AE-752D-4058-B7F1-77EACBAE82BC}" sibTransId="{C44CCB7B-59D4-4DB1-A552-A6CB9AABAE1A}"/>
    <dgm:cxn modelId="{52293EF4-031A-491D-B9DE-03D13E5C0839}" type="presOf" srcId="{0ACF4E92-1F98-4212-BDA7-FA512956EE6B}" destId="{A4733777-B274-4F72-89F3-37329A90F2F3}" srcOrd="0" destOrd="0" presId="urn:microsoft.com/office/officeart/2005/8/layout/orgChart1"/>
    <dgm:cxn modelId="{831DF1A5-1596-47D2-82EB-FDC129DC4DBD}" type="presOf" srcId="{6EB4B990-5D5D-4B75-8AE0-F4800F714930}" destId="{4AD2E585-2235-41EB-91BF-3AF73E7B0387}" srcOrd="0" destOrd="0" presId="urn:microsoft.com/office/officeart/2005/8/layout/orgChart1"/>
    <dgm:cxn modelId="{2186E857-D27A-4E84-90EB-2CDF2C776725}" type="presParOf" srcId="{1BE97BC9-9806-4717-9F65-8BA28D32FA3F}" destId="{11CFF5AF-79CF-41E3-8107-79A42A9A0248}" srcOrd="0" destOrd="0" presId="urn:microsoft.com/office/officeart/2005/8/layout/orgChart1"/>
    <dgm:cxn modelId="{49558A47-D2A1-47C5-BFBF-DC10E522C22E}" type="presParOf" srcId="{11CFF5AF-79CF-41E3-8107-79A42A9A0248}" destId="{EE43F267-1082-498E-BFE6-236A6CE5FA8E}" srcOrd="0" destOrd="0" presId="urn:microsoft.com/office/officeart/2005/8/layout/orgChart1"/>
    <dgm:cxn modelId="{D2741E48-0D96-4F11-B5A0-CC241229BF45}" type="presParOf" srcId="{EE43F267-1082-498E-BFE6-236A6CE5FA8E}" destId="{03E177BA-384E-4462-870A-0A91E1E80308}" srcOrd="0" destOrd="0" presId="urn:microsoft.com/office/officeart/2005/8/layout/orgChart1"/>
    <dgm:cxn modelId="{ED509124-CC14-4177-9E8A-F94E527291C3}" type="presParOf" srcId="{EE43F267-1082-498E-BFE6-236A6CE5FA8E}" destId="{03AD041E-5613-416E-8855-9DFD6F6852BC}" srcOrd="1" destOrd="0" presId="urn:microsoft.com/office/officeart/2005/8/layout/orgChart1"/>
    <dgm:cxn modelId="{1F06A497-582E-4087-A52E-273BBE94E62C}" type="presParOf" srcId="{11CFF5AF-79CF-41E3-8107-79A42A9A0248}" destId="{5AD8D4E8-8E6A-4612-8B3F-9FA1F1FB38B6}" srcOrd="1" destOrd="0" presId="urn:microsoft.com/office/officeart/2005/8/layout/orgChart1"/>
    <dgm:cxn modelId="{51A7A2D9-49DF-4D08-97DD-637010841CE0}" type="presParOf" srcId="{5AD8D4E8-8E6A-4612-8B3F-9FA1F1FB38B6}" destId="{4E353316-FC94-4E63-ABF8-CC85D3752F0C}" srcOrd="0" destOrd="0" presId="urn:microsoft.com/office/officeart/2005/8/layout/orgChart1"/>
    <dgm:cxn modelId="{F82090F3-6B95-4D82-BF10-783AAE4EEFA4}" type="presParOf" srcId="{5AD8D4E8-8E6A-4612-8B3F-9FA1F1FB38B6}" destId="{6E04DB5F-E191-40A8-BF85-2DBD6E6A1EE7}" srcOrd="1" destOrd="0" presId="urn:microsoft.com/office/officeart/2005/8/layout/orgChart1"/>
    <dgm:cxn modelId="{C17A312C-2EA5-4E1A-A90B-06F139AA83B8}" type="presParOf" srcId="{6E04DB5F-E191-40A8-BF85-2DBD6E6A1EE7}" destId="{5443CB0A-DB2C-47DF-A5F7-7658BF99E280}" srcOrd="0" destOrd="0" presId="urn:microsoft.com/office/officeart/2005/8/layout/orgChart1"/>
    <dgm:cxn modelId="{2EB9E53D-F807-432A-BFF4-3AB1C3AEDDA8}" type="presParOf" srcId="{5443CB0A-DB2C-47DF-A5F7-7658BF99E280}" destId="{EB5C08AA-C9B6-46B2-9518-0FEE44293DBA}" srcOrd="0" destOrd="0" presId="urn:microsoft.com/office/officeart/2005/8/layout/orgChart1"/>
    <dgm:cxn modelId="{D7980EE6-3021-426F-9FF0-ACA2CDDC2C1C}" type="presParOf" srcId="{5443CB0A-DB2C-47DF-A5F7-7658BF99E280}" destId="{0E4C4FFE-0CB6-49A3-AD13-EB6FA3EF4351}" srcOrd="1" destOrd="0" presId="urn:microsoft.com/office/officeart/2005/8/layout/orgChart1"/>
    <dgm:cxn modelId="{527D4DCA-E7D0-4EB7-A773-173544B5400C}" type="presParOf" srcId="{6E04DB5F-E191-40A8-BF85-2DBD6E6A1EE7}" destId="{75B52C57-E4A0-469F-8A4F-E3412FA56156}" srcOrd="1" destOrd="0" presId="urn:microsoft.com/office/officeart/2005/8/layout/orgChart1"/>
    <dgm:cxn modelId="{92B2EB7F-08CA-4E00-A651-E28DB3B9B518}" type="presParOf" srcId="{6E04DB5F-E191-40A8-BF85-2DBD6E6A1EE7}" destId="{AD22FBA7-16BC-4F63-8DD7-08B8B3B3D5F8}" srcOrd="2" destOrd="0" presId="urn:microsoft.com/office/officeart/2005/8/layout/orgChart1"/>
    <dgm:cxn modelId="{E68DCABA-A6BE-4A79-9459-983F37BDB7DC}" type="presParOf" srcId="{5AD8D4E8-8E6A-4612-8B3F-9FA1F1FB38B6}" destId="{BE00856C-B166-430C-9F23-8F5DE8149B38}" srcOrd="2" destOrd="0" presId="urn:microsoft.com/office/officeart/2005/8/layout/orgChart1"/>
    <dgm:cxn modelId="{A8CA1704-5A54-4FB4-BCA6-09E2EF71BF51}" type="presParOf" srcId="{5AD8D4E8-8E6A-4612-8B3F-9FA1F1FB38B6}" destId="{EFBB2123-D35A-467B-BC78-CE2DCA13EFA7}" srcOrd="3" destOrd="0" presId="urn:microsoft.com/office/officeart/2005/8/layout/orgChart1"/>
    <dgm:cxn modelId="{80E51D23-DEFE-4F2D-9824-AC98DF8B3407}" type="presParOf" srcId="{EFBB2123-D35A-467B-BC78-CE2DCA13EFA7}" destId="{C54085A7-5F89-491B-80F4-0596CD93A7FF}" srcOrd="0" destOrd="0" presId="urn:microsoft.com/office/officeart/2005/8/layout/orgChart1"/>
    <dgm:cxn modelId="{F3000585-F764-48B5-8EF5-1A20E9FC7963}" type="presParOf" srcId="{C54085A7-5F89-491B-80F4-0596CD93A7FF}" destId="{6B15D912-F345-4981-91AD-07A04C58121E}" srcOrd="0" destOrd="0" presId="urn:microsoft.com/office/officeart/2005/8/layout/orgChart1"/>
    <dgm:cxn modelId="{401BF868-89BA-401F-A331-06501BB7A2C4}" type="presParOf" srcId="{C54085A7-5F89-491B-80F4-0596CD93A7FF}" destId="{F9D3DAF4-8B62-4BA1-842B-F400C7240B5B}" srcOrd="1" destOrd="0" presId="urn:microsoft.com/office/officeart/2005/8/layout/orgChart1"/>
    <dgm:cxn modelId="{10439564-826A-4CE9-9605-5C313D04A7F4}" type="presParOf" srcId="{EFBB2123-D35A-467B-BC78-CE2DCA13EFA7}" destId="{8090C1E5-7132-400E-8F01-17F3C5354F8A}" srcOrd="1" destOrd="0" presId="urn:microsoft.com/office/officeart/2005/8/layout/orgChart1"/>
    <dgm:cxn modelId="{07D19038-DA8B-42D5-AB7D-B53E6F68618D}" type="presParOf" srcId="{8090C1E5-7132-400E-8F01-17F3C5354F8A}" destId="{EB7B50EF-43BD-4BB7-B5A2-04F07776D827}" srcOrd="0" destOrd="0" presId="urn:microsoft.com/office/officeart/2005/8/layout/orgChart1"/>
    <dgm:cxn modelId="{28A87AE1-8BE1-4589-A7CB-0BF21E2516F5}" type="presParOf" srcId="{8090C1E5-7132-400E-8F01-17F3C5354F8A}" destId="{97A5F715-E819-4137-85A6-F8F1579193CA}" srcOrd="1" destOrd="0" presId="urn:microsoft.com/office/officeart/2005/8/layout/orgChart1"/>
    <dgm:cxn modelId="{1BC87F64-44BF-4611-8A22-8BF34BADFA6B}" type="presParOf" srcId="{97A5F715-E819-4137-85A6-F8F1579193CA}" destId="{79240536-C6DD-4A64-A1BA-549534FB4EB2}" srcOrd="0" destOrd="0" presId="urn:microsoft.com/office/officeart/2005/8/layout/orgChart1"/>
    <dgm:cxn modelId="{DC12AFB2-2209-4C35-BD39-2284E5A551D4}" type="presParOf" srcId="{79240536-C6DD-4A64-A1BA-549534FB4EB2}" destId="{2A5F0AF5-5288-44BC-939C-C693C01FC45F}" srcOrd="0" destOrd="0" presId="urn:microsoft.com/office/officeart/2005/8/layout/orgChart1"/>
    <dgm:cxn modelId="{4289CFFF-7293-4392-8065-ABB6FB5B7008}" type="presParOf" srcId="{79240536-C6DD-4A64-A1BA-549534FB4EB2}" destId="{E1E5809B-5F39-4135-8C10-3A34D60423A6}" srcOrd="1" destOrd="0" presId="urn:microsoft.com/office/officeart/2005/8/layout/orgChart1"/>
    <dgm:cxn modelId="{568EABAB-7356-4121-914B-DEFA289E3B2A}" type="presParOf" srcId="{97A5F715-E819-4137-85A6-F8F1579193CA}" destId="{CDF1E2C3-ED68-4D1A-A0B1-56B9F7FCB96A}" srcOrd="1" destOrd="0" presId="urn:microsoft.com/office/officeart/2005/8/layout/orgChart1"/>
    <dgm:cxn modelId="{D197AC79-CB2F-4B4C-A9CC-FB56423D121C}" type="presParOf" srcId="{97A5F715-E819-4137-85A6-F8F1579193CA}" destId="{9941368E-A589-4804-81B6-275B5D5BF7DB}" srcOrd="2" destOrd="0" presId="urn:microsoft.com/office/officeart/2005/8/layout/orgChart1"/>
    <dgm:cxn modelId="{13D5709C-AE32-4098-83A7-CD030D0454F6}" type="presParOf" srcId="{8090C1E5-7132-400E-8F01-17F3C5354F8A}" destId="{049684B9-F94A-4E45-BA4A-3526F84472BD}" srcOrd="2" destOrd="0" presId="urn:microsoft.com/office/officeart/2005/8/layout/orgChart1"/>
    <dgm:cxn modelId="{CDBE6CA5-6FDD-47D8-8CE8-0EE09BFFFC64}" type="presParOf" srcId="{8090C1E5-7132-400E-8F01-17F3C5354F8A}" destId="{4BA417F3-30E1-4A56-A8A1-E0186316CEB6}" srcOrd="3" destOrd="0" presId="urn:microsoft.com/office/officeart/2005/8/layout/orgChart1"/>
    <dgm:cxn modelId="{CF4033D5-D6ED-406E-AD33-84841CC56595}" type="presParOf" srcId="{4BA417F3-30E1-4A56-A8A1-E0186316CEB6}" destId="{658B36A4-67C0-4709-83C4-56C23A756A5B}" srcOrd="0" destOrd="0" presId="urn:microsoft.com/office/officeart/2005/8/layout/orgChart1"/>
    <dgm:cxn modelId="{E334B673-D6A0-4069-BDFE-06AFD2FAC5A0}" type="presParOf" srcId="{658B36A4-67C0-4709-83C4-56C23A756A5B}" destId="{1160D8EC-855B-4DD1-B88E-941F01F3FE48}" srcOrd="0" destOrd="0" presId="urn:microsoft.com/office/officeart/2005/8/layout/orgChart1"/>
    <dgm:cxn modelId="{370ED444-91A7-4B66-AFC5-F571A65D29D4}" type="presParOf" srcId="{658B36A4-67C0-4709-83C4-56C23A756A5B}" destId="{69F0D010-9A51-4A0F-BF12-4848457742B8}" srcOrd="1" destOrd="0" presId="urn:microsoft.com/office/officeart/2005/8/layout/orgChart1"/>
    <dgm:cxn modelId="{A2F84FC3-7572-4AFC-805B-4E0ED538472C}" type="presParOf" srcId="{4BA417F3-30E1-4A56-A8A1-E0186316CEB6}" destId="{EE7A4CC0-5DBC-4ED4-8110-C1ECF782D384}" srcOrd="1" destOrd="0" presId="urn:microsoft.com/office/officeart/2005/8/layout/orgChart1"/>
    <dgm:cxn modelId="{662B9DE9-2BC5-4CC9-880A-DEB3271032C2}" type="presParOf" srcId="{EE7A4CC0-5DBC-4ED4-8110-C1ECF782D384}" destId="{0CB4231D-9C8F-4ADB-8C4F-67F8FF8E4A62}" srcOrd="0" destOrd="0" presId="urn:microsoft.com/office/officeart/2005/8/layout/orgChart1"/>
    <dgm:cxn modelId="{0C536837-6F34-4AFF-8B31-C222F93E0FA9}" type="presParOf" srcId="{EE7A4CC0-5DBC-4ED4-8110-C1ECF782D384}" destId="{9BC8A156-A317-4D84-8187-3BE50851716B}" srcOrd="1" destOrd="0" presId="urn:microsoft.com/office/officeart/2005/8/layout/orgChart1"/>
    <dgm:cxn modelId="{D2A580B8-7CC7-4E81-8F79-6D271A2215CF}" type="presParOf" srcId="{9BC8A156-A317-4D84-8187-3BE50851716B}" destId="{8E286BA4-5FC9-41CE-A185-6462A334A716}" srcOrd="0" destOrd="0" presId="urn:microsoft.com/office/officeart/2005/8/layout/orgChart1"/>
    <dgm:cxn modelId="{21B7370A-7ECE-4C38-98CB-23A86E2FD2F9}" type="presParOf" srcId="{8E286BA4-5FC9-41CE-A185-6462A334A716}" destId="{5429582D-4F05-4C60-B2A9-0CBDA5CE5D7E}" srcOrd="0" destOrd="0" presId="urn:microsoft.com/office/officeart/2005/8/layout/orgChart1"/>
    <dgm:cxn modelId="{3B7137D8-98E7-4654-AE05-4604C416AF7F}" type="presParOf" srcId="{8E286BA4-5FC9-41CE-A185-6462A334A716}" destId="{48305CFB-3B35-485A-BFDB-E1DFFFC25FFD}" srcOrd="1" destOrd="0" presId="urn:microsoft.com/office/officeart/2005/8/layout/orgChart1"/>
    <dgm:cxn modelId="{2D1514FF-A5A9-42FE-B8D4-B58D0B8A0D4C}" type="presParOf" srcId="{9BC8A156-A317-4D84-8187-3BE50851716B}" destId="{F2F75698-E324-48E6-BFB6-D7C5E0D876D9}" srcOrd="1" destOrd="0" presId="urn:microsoft.com/office/officeart/2005/8/layout/orgChart1"/>
    <dgm:cxn modelId="{A5E70B47-5756-4F05-8749-F985A7F3B18F}" type="presParOf" srcId="{9BC8A156-A317-4D84-8187-3BE50851716B}" destId="{55209030-EEC2-467E-A634-3E0FDB70CC13}" srcOrd="2" destOrd="0" presId="urn:microsoft.com/office/officeart/2005/8/layout/orgChart1"/>
    <dgm:cxn modelId="{197C6FF1-FC84-49AB-89E2-C25A53F19CC8}" type="presParOf" srcId="{EE7A4CC0-5DBC-4ED4-8110-C1ECF782D384}" destId="{3AA9883E-0ADB-45C2-897E-4C67B0639B3D}" srcOrd="2" destOrd="0" presId="urn:microsoft.com/office/officeart/2005/8/layout/orgChart1"/>
    <dgm:cxn modelId="{5D6226F2-6479-4252-B408-9ADDA60D1A14}" type="presParOf" srcId="{EE7A4CC0-5DBC-4ED4-8110-C1ECF782D384}" destId="{C20E3BDA-66B2-4BCD-BF20-A7D7F1AE9398}" srcOrd="3" destOrd="0" presId="urn:microsoft.com/office/officeart/2005/8/layout/orgChart1"/>
    <dgm:cxn modelId="{23D0A812-E54D-4CC2-80BB-04D5C2B90CE2}" type="presParOf" srcId="{C20E3BDA-66B2-4BCD-BF20-A7D7F1AE9398}" destId="{2FB39428-DA8B-4D82-A887-CAF6DA65C72A}" srcOrd="0" destOrd="0" presId="urn:microsoft.com/office/officeart/2005/8/layout/orgChart1"/>
    <dgm:cxn modelId="{2243FE03-92D5-42DF-AB9A-31A97283AC4E}" type="presParOf" srcId="{2FB39428-DA8B-4D82-A887-CAF6DA65C72A}" destId="{A4733777-B274-4F72-89F3-37329A90F2F3}" srcOrd="0" destOrd="0" presId="urn:microsoft.com/office/officeart/2005/8/layout/orgChart1"/>
    <dgm:cxn modelId="{D029BC98-FC07-4782-A87A-F35764CC22E4}" type="presParOf" srcId="{2FB39428-DA8B-4D82-A887-CAF6DA65C72A}" destId="{25323B99-D68A-4179-BACF-2BB52DC57AF2}" srcOrd="1" destOrd="0" presId="urn:microsoft.com/office/officeart/2005/8/layout/orgChart1"/>
    <dgm:cxn modelId="{3B533CAA-59C7-4C06-BA76-5BE1940A4426}" type="presParOf" srcId="{C20E3BDA-66B2-4BCD-BF20-A7D7F1AE9398}" destId="{B3A08FFA-E18F-4AFE-9DA4-0AD9E4435B8D}" srcOrd="1" destOrd="0" presId="urn:microsoft.com/office/officeart/2005/8/layout/orgChart1"/>
    <dgm:cxn modelId="{2A5680B7-E66D-442E-ABA2-3E1EC1C76A5D}" type="presParOf" srcId="{C20E3BDA-66B2-4BCD-BF20-A7D7F1AE9398}" destId="{51E6F21B-C367-4904-8702-EE555673A5C1}" srcOrd="2" destOrd="0" presId="urn:microsoft.com/office/officeart/2005/8/layout/orgChart1"/>
    <dgm:cxn modelId="{D815CB69-9707-431F-8D8B-181CD2B00CBD}" type="presParOf" srcId="{EE7A4CC0-5DBC-4ED4-8110-C1ECF782D384}" destId="{CB579F78-5F01-44C9-8AE3-B7D4BE0B794F}" srcOrd="4" destOrd="0" presId="urn:microsoft.com/office/officeart/2005/8/layout/orgChart1"/>
    <dgm:cxn modelId="{568D66CA-02FA-40D7-B1C2-D38B9498B64C}" type="presParOf" srcId="{EE7A4CC0-5DBC-4ED4-8110-C1ECF782D384}" destId="{80CD48D9-3767-4233-BFF1-079417691AD6}" srcOrd="5" destOrd="0" presId="urn:microsoft.com/office/officeart/2005/8/layout/orgChart1"/>
    <dgm:cxn modelId="{8BACE679-28C9-4B40-9FB0-5C56535BE470}" type="presParOf" srcId="{80CD48D9-3767-4233-BFF1-079417691AD6}" destId="{7B05675C-EFD8-4D50-8325-A4911A638BA1}" srcOrd="0" destOrd="0" presId="urn:microsoft.com/office/officeart/2005/8/layout/orgChart1"/>
    <dgm:cxn modelId="{DAC31DC3-183E-4840-AA64-0DFA52C59E2F}" type="presParOf" srcId="{7B05675C-EFD8-4D50-8325-A4911A638BA1}" destId="{4AD2E585-2235-41EB-91BF-3AF73E7B0387}" srcOrd="0" destOrd="0" presId="urn:microsoft.com/office/officeart/2005/8/layout/orgChart1"/>
    <dgm:cxn modelId="{8046DF6F-0C03-48D4-9A2C-E31329D60663}" type="presParOf" srcId="{7B05675C-EFD8-4D50-8325-A4911A638BA1}" destId="{7F22CD00-7FF5-46FC-A481-BE77BA42989D}" srcOrd="1" destOrd="0" presId="urn:microsoft.com/office/officeart/2005/8/layout/orgChart1"/>
    <dgm:cxn modelId="{770F06EE-4483-4029-81CB-50F017102C1D}" type="presParOf" srcId="{80CD48D9-3767-4233-BFF1-079417691AD6}" destId="{3FE82D15-92C5-4ED3-8842-4015B3DC8072}" srcOrd="1" destOrd="0" presId="urn:microsoft.com/office/officeart/2005/8/layout/orgChart1"/>
    <dgm:cxn modelId="{C297E1FC-5456-4303-9766-5828263909AA}" type="presParOf" srcId="{80CD48D9-3767-4233-BFF1-079417691AD6}" destId="{4DF1718B-6EEE-448C-B367-3671250B667E}" srcOrd="2" destOrd="0" presId="urn:microsoft.com/office/officeart/2005/8/layout/orgChart1"/>
    <dgm:cxn modelId="{8727A620-E430-41A4-B7E9-5802FF54546C}" type="presParOf" srcId="{EE7A4CC0-5DBC-4ED4-8110-C1ECF782D384}" destId="{434B9A2A-F62F-4BED-92C9-780A7616E48C}" srcOrd="6" destOrd="0" presId="urn:microsoft.com/office/officeart/2005/8/layout/orgChart1"/>
    <dgm:cxn modelId="{97B58F6D-CD06-4D7C-AC32-9EF02AC970E3}" type="presParOf" srcId="{EE7A4CC0-5DBC-4ED4-8110-C1ECF782D384}" destId="{00EA5AE1-E748-41F9-A4D4-45C2AB06F804}" srcOrd="7" destOrd="0" presId="urn:microsoft.com/office/officeart/2005/8/layout/orgChart1"/>
    <dgm:cxn modelId="{32C377AD-AC1B-4170-803C-64E74DDB9015}" type="presParOf" srcId="{00EA5AE1-E748-41F9-A4D4-45C2AB06F804}" destId="{A85DF402-3B65-4733-8B95-B3E71518B972}" srcOrd="0" destOrd="0" presId="urn:microsoft.com/office/officeart/2005/8/layout/orgChart1"/>
    <dgm:cxn modelId="{7C55B711-C5E5-4FB2-BF57-21281BEC3FA9}" type="presParOf" srcId="{A85DF402-3B65-4733-8B95-B3E71518B972}" destId="{78BE8342-648D-4692-B418-4FE3BAA06061}" srcOrd="0" destOrd="0" presId="urn:microsoft.com/office/officeart/2005/8/layout/orgChart1"/>
    <dgm:cxn modelId="{F825528D-0527-4C11-BEE6-0A3C8C416A64}" type="presParOf" srcId="{A85DF402-3B65-4733-8B95-B3E71518B972}" destId="{50F05328-DB0E-4069-96BD-97C116FCD5AF}" srcOrd="1" destOrd="0" presId="urn:microsoft.com/office/officeart/2005/8/layout/orgChart1"/>
    <dgm:cxn modelId="{343ABBB6-2607-4BE3-8AA6-58A6024B0280}" type="presParOf" srcId="{00EA5AE1-E748-41F9-A4D4-45C2AB06F804}" destId="{C258C205-6C59-4D2D-B97C-D0BA91C1744C}" srcOrd="1" destOrd="0" presId="urn:microsoft.com/office/officeart/2005/8/layout/orgChart1"/>
    <dgm:cxn modelId="{24D6970E-A0C2-420F-BA9E-260843A1A081}" type="presParOf" srcId="{00EA5AE1-E748-41F9-A4D4-45C2AB06F804}" destId="{E2208ED2-5A52-4A34-A980-344F73BD679F}" srcOrd="2" destOrd="0" presId="urn:microsoft.com/office/officeart/2005/8/layout/orgChart1"/>
    <dgm:cxn modelId="{3228E9BF-9B98-44BA-A915-994BFB90D82A}" type="presParOf" srcId="{4BA417F3-30E1-4A56-A8A1-E0186316CEB6}" destId="{62A2FD26-A700-4A33-92E9-74A319D22D53}" srcOrd="2" destOrd="0" presId="urn:microsoft.com/office/officeart/2005/8/layout/orgChart1"/>
    <dgm:cxn modelId="{D7DE8C8D-D0E1-4283-8BD6-D9CFAEA63EFE}" type="presParOf" srcId="{8090C1E5-7132-400E-8F01-17F3C5354F8A}" destId="{800E6FE2-61C5-4A5E-BE2F-96CDA115B7F4}" srcOrd="4" destOrd="0" presId="urn:microsoft.com/office/officeart/2005/8/layout/orgChart1"/>
    <dgm:cxn modelId="{51133351-F79B-42E6-AE64-447BDDE79D6D}" type="presParOf" srcId="{8090C1E5-7132-400E-8F01-17F3C5354F8A}" destId="{CA65F177-CD41-4A27-B4E1-20A9B7B67BFD}" srcOrd="5" destOrd="0" presId="urn:microsoft.com/office/officeart/2005/8/layout/orgChart1"/>
    <dgm:cxn modelId="{A1749AC5-E64B-44E5-BE1B-B955B27ECC7F}" type="presParOf" srcId="{CA65F177-CD41-4A27-B4E1-20A9B7B67BFD}" destId="{FD31CCFB-584A-40B3-853F-259184C8C5BD}" srcOrd="0" destOrd="0" presId="urn:microsoft.com/office/officeart/2005/8/layout/orgChart1"/>
    <dgm:cxn modelId="{D5D2283C-3A44-4F7D-8592-459AED7C0F76}" type="presParOf" srcId="{FD31CCFB-584A-40B3-853F-259184C8C5BD}" destId="{E17A69E7-78E9-442A-A11E-B1DB361E88C8}" srcOrd="0" destOrd="0" presId="urn:microsoft.com/office/officeart/2005/8/layout/orgChart1"/>
    <dgm:cxn modelId="{75C40FBD-76C4-44A8-AC6E-79EF9CDE47A1}" type="presParOf" srcId="{FD31CCFB-584A-40B3-853F-259184C8C5BD}" destId="{6926937C-5640-42D5-AAB0-3B565A30066E}" srcOrd="1" destOrd="0" presId="urn:microsoft.com/office/officeart/2005/8/layout/orgChart1"/>
    <dgm:cxn modelId="{7A64DD63-1025-4720-836A-42323A59FD43}" type="presParOf" srcId="{CA65F177-CD41-4A27-B4E1-20A9B7B67BFD}" destId="{108E48C8-2483-4CD6-BEEB-0F7863F36C18}" srcOrd="1" destOrd="0" presId="urn:microsoft.com/office/officeart/2005/8/layout/orgChart1"/>
    <dgm:cxn modelId="{19A7AECE-3491-4BAB-B8A7-890D77545DD0}" type="presParOf" srcId="{CA65F177-CD41-4A27-B4E1-20A9B7B67BFD}" destId="{9124DEE7-D012-432B-A856-1790D57B812A}" srcOrd="2" destOrd="0" presId="urn:microsoft.com/office/officeart/2005/8/layout/orgChart1"/>
    <dgm:cxn modelId="{D8B4E6D3-6C05-474B-9270-490ED001F8DF}" type="presParOf" srcId="{8090C1E5-7132-400E-8F01-17F3C5354F8A}" destId="{C31249DB-8ACA-4694-9870-996BA3F779F6}" srcOrd="6" destOrd="0" presId="urn:microsoft.com/office/officeart/2005/8/layout/orgChart1"/>
    <dgm:cxn modelId="{A55DD00D-773A-4D12-8F71-7EF04E8CCD61}" type="presParOf" srcId="{8090C1E5-7132-400E-8F01-17F3C5354F8A}" destId="{FEB9C8C2-5B16-4CEE-8A1B-82263905CBD2}" srcOrd="7" destOrd="0" presId="urn:microsoft.com/office/officeart/2005/8/layout/orgChart1"/>
    <dgm:cxn modelId="{39CF7938-1F57-40B4-AA5A-0ACC9F84FB4E}" type="presParOf" srcId="{FEB9C8C2-5B16-4CEE-8A1B-82263905CBD2}" destId="{D671614A-3E0F-4990-9C9E-F78BE773F9C2}" srcOrd="0" destOrd="0" presId="urn:microsoft.com/office/officeart/2005/8/layout/orgChart1"/>
    <dgm:cxn modelId="{613E894F-5F90-429F-99D9-FB50225826C7}" type="presParOf" srcId="{D671614A-3E0F-4990-9C9E-F78BE773F9C2}" destId="{4E046FF4-A21B-4F70-B1FC-F6BFDC1D7361}" srcOrd="0" destOrd="0" presId="urn:microsoft.com/office/officeart/2005/8/layout/orgChart1"/>
    <dgm:cxn modelId="{DDB2C309-6081-4963-BBC3-ABC71128A145}" type="presParOf" srcId="{D671614A-3E0F-4990-9C9E-F78BE773F9C2}" destId="{A40BFE1E-658B-4CDB-A4ED-699AAE0C6469}" srcOrd="1" destOrd="0" presId="urn:microsoft.com/office/officeart/2005/8/layout/orgChart1"/>
    <dgm:cxn modelId="{9622F392-1B08-46D3-A971-1E72AFA62A09}" type="presParOf" srcId="{FEB9C8C2-5B16-4CEE-8A1B-82263905CBD2}" destId="{CA2D569D-CA35-412A-814D-92B564D17428}" srcOrd="1" destOrd="0" presId="urn:microsoft.com/office/officeart/2005/8/layout/orgChart1"/>
    <dgm:cxn modelId="{FADB001A-376F-4A7A-B509-8D908227DA55}" type="presParOf" srcId="{FEB9C8C2-5B16-4CEE-8A1B-82263905CBD2}" destId="{3D270E95-31BD-45F2-896E-8D6BC7325786}" srcOrd="2" destOrd="0" presId="urn:microsoft.com/office/officeart/2005/8/layout/orgChart1"/>
    <dgm:cxn modelId="{39EA13B5-858D-4771-9421-F40EF31A40B4}" type="presParOf" srcId="{EFBB2123-D35A-467B-BC78-CE2DCA13EFA7}" destId="{1515F098-29D3-4075-8DA7-77294C614DE5}" srcOrd="2" destOrd="0" presId="urn:microsoft.com/office/officeart/2005/8/layout/orgChart1"/>
    <dgm:cxn modelId="{E36BC6E9-61EC-4750-93D4-8E83D8DBF25C}" type="presParOf" srcId="{5AD8D4E8-8E6A-4612-8B3F-9FA1F1FB38B6}" destId="{D2472F82-1ED6-45F7-8F0B-F098C68BA9B1}" srcOrd="4" destOrd="0" presId="urn:microsoft.com/office/officeart/2005/8/layout/orgChart1"/>
    <dgm:cxn modelId="{6406BF58-F9E4-4EE8-BF90-BC853F49AAE1}" type="presParOf" srcId="{5AD8D4E8-8E6A-4612-8B3F-9FA1F1FB38B6}" destId="{13DE8868-51F7-4D30-80CB-396A9852CCAF}" srcOrd="5" destOrd="0" presId="urn:microsoft.com/office/officeart/2005/8/layout/orgChart1"/>
    <dgm:cxn modelId="{77F33D08-1730-432C-8664-2696E2B18968}" type="presParOf" srcId="{13DE8868-51F7-4D30-80CB-396A9852CCAF}" destId="{BF0F2B5B-E0A0-4896-B4F6-2BAD0CE02500}" srcOrd="0" destOrd="0" presId="urn:microsoft.com/office/officeart/2005/8/layout/orgChart1"/>
    <dgm:cxn modelId="{D345CBE2-F585-44E7-85EF-E53DB6165227}" type="presParOf" srcId="{BF0F2B5B-E0A0-4896-B4F6-2BAD0CE02500}" destId="{479E72E4-57F6-43FD-9AA6-C570D67D957A}" srcOrd="0" destOrd="0" presId="urn:microsoft.com/office/officeart/2005/8/layout/orgChart1"/>
    <dgm:cxn modelId="{5E2CA764-19A2-4B11-B10F-72114EDD841D}" type="presParOf" srcId="{BF0F2B5B-E0A0-4896-B4F6-2BAD0CE02500}" destId="{8154CC81-581B-4F4A-8667-A9704A53A87E}" srcOrd="1" destOrd="0" presId="urn:microsoft.com/office/officeart/2005/8/layout/orgChart1"/>
    <dgm:cxn modelId="{A1F3CFA6-9C65-4DB2-A52A-577AF44FBAB4}" type="presParOf" srcId="{13DE8868-51F7-4D30-80CB-396A9852CCAF}" destId="{47A0CC2E-6FA7-4F86-B488-8EA28A363BBF}" srcOrd="1" destOrd="0" presId="urn:microsoft.com/office/officeart/2005/8/layout/orgChart1"/>
    <dgm:cxn modelId="{7EDBA779-B806-48DC-84D2-B0E5F2D83ACF}" type="presParOf" srcId="{13DE8868-51F7-4D30-80CB-396A9852CCAF}" destId="{2A23FC2A-1A8B-49E1-A0EC-F974A5D96BE6}" srcOrd="2" destOrd="0" presId="urn:microsoft.com/office/officeart/2005/8/layout/orgChart1"/>
    <dgm:cxn modelId="{CDC34A2D-7F80-41BF-B3CF-9FB6AA506700}" type="presParOf" srcId="{5AD8D4E8-8E6A-4612-8B3F-9FA1F1FB38B6}" destId="{5E3A378D-877B-4014-BE40-E7430291DF77}" srcOrd="6" destOrd="0" presId="urn:microsoft.com/office/officeart/2005/8/layout/orgChart1"/>
    <dgm:cxn modelId="{75F96D24-191A-4041-8AAB-275132BB17BD}" type="presParOf" srcId="{5AD8D4E8-8E6A-4612-8B3F-9FA1F1FB38B6}" destId="{788784DA-180A-4C54-99D9-047276DCF312}" srcOrd="7" destOrd="0" presId="urn:microsoft.com/office/officeart/2005/8/layout/orgChart1"/>
    <dgm:cxn modelId="{7F7E9B12-D943-497F-BC3F-79607D300FFD}" type="presParOf" srcId="{788784DA-180A-4C54-99D9-047276DCF312}" destId="{36BDAB97-F87B-4592-BA50-0E1560302A76}" srcOrd="0" destOrd="0" presId="urn:microsoft.com/office/officeart/2005/8/layout/orgChart1"/>
    <dgm:cxn modelId="{D23ABBE8-5F5C-4F54-9228-D4575501311B}" type="presParOf" srcId="{36BDAB97-F87B-4592-BA50-0E1560302A76}" destId="{61EB170F-D6D8-44D3-820A-14E59C0267F7}" srcOrd="0" destOrd="0" presId="urn:microsoft.com/office/officeart/2005/8/layout/orgChart1"/>
    <dgm:cxn modelId="{25333B9B-3B27-4227-9170-3177FC64232D}" type="presParOf" srcId="{36BDAB97-F87B-4592-BA50-0E1560302A76}" destId="{9D43F624-E834-4079-A0E4-16D6BD903F91}" srcOrd="1" destOrd="0" presId="urn:microsoft.com/office/officeart/2005/8/layout/orgChart1"/>
    <dgm:cxn modelId="{B201D502-26E9-41BE-B14B-E3C675D85AB1}" type="presParOf" srcId="{788784DA-180A-4C54-99D9-047276DCF312}" destId="{69A5A522-F839-487B-8D5E-A5A2EB025AE3}" srcOrd="1" destOrd="0" presId="urn:microsoft.com/office/officeart/2005/8/layout/orgChart1"/>
    <dgm:cxn modelId="{C3D58EFE-5EF6-45FC-9BB2-0831DCECD892}" type="presParOf" srcId="{788784DA-180A-4C54-99D9-047276DCF312}" destId="{2DB393F5-5366-4A23-9FA0-603E988C20E5}" srcOrd="2" destOrd="0" presId="urn:microsoft.com/office/officeart/2005/8/layout/orgChart1"/>
    <dgm:cxn modelId="{1B4368F6-EAF3-4C52-B0C1-F8B52514F97C}" type="presParOf" srcId="{5AD8D4E8-8E6A-4612-8B3F-9FA1F1FB38B6}" destId="{8A9B6A63-1A21-4220-A679-8606FAE55BA7}" srcOrd="8" destOrd="0" presId="urn:microsoft.com/office/officeart/2005/8/layout/orgChart1"/>
    <dgm:cxn modelId="{DF04D355-9E5E-4291-AC0A-B04069EE00F4}" type="presParOf" srcId="{5AD8D4E8-8E6A-4612-8B3F-9FA1F1FB38B6}" destId="{2C8713F5-F992-4F16-90B3-37EB6B7BFFD5}" srcOrd="9" destOrd="0" presId="urn:microsoft.com/office/officeart/2005/8/layout/orgChart1"/>
    <dgm:cxn modelId="{2D727C67-BB3B-4EC2-826B-35AF8619BE0F}" type="presParOf" srcId="{2C8713F5-F992-4F16-90B3-37EB6B7BFFD5}" destId="{25B1FE1C-7C7C-49B2-A32E-26432283F2DB}" srcOrd="0" destOrd="0" presId="urn:microsoft.com/office/officeart/2005/8/layout/orgChart1"/>
    <dgm:cxn modelId="{71A50FBB-38D7-4416-872F-214C39B89778}" type="presParOf" srcId="{25B1FE1C-7C7C-49B2-A32E-26432283F2DB}" destId="{827F9CF4-527E-4BAB-97EF-25FE1082475D}" srcOrd="0" destOrd="0" presId="urn:microsoft.com/office/officeart/2005/8/layout/orgChart1"/>
    <dgm:cxn modelId="{F822CED6-D1F4-4955-BEBD-452776F23363}" type="presParOf" srcId="{25B1FE1C-7C7C-49B2-A32E-26432283F2DB}" destId="{39855F6C-4458-4EE5-A7C0-24334F62F0D7}" srcOrd="1" destOrd="0" presId="urn:microsoft.com/office/officeart/2005/8/layout/orgChart1"/>
    <dgm:cxn modelId="{01A72405-4E7C-4FF0-802E-2B9872F83842}" type="presParOf" srcId="{2C8713F5-F992-4F16-90B3-37EB6B7BFFD5}" destId="{0C3D6353-05A1-4FDB-992D-78DA746CE0BC}" srcOrd="1" destOrd="0" presId="urn:microsoft.com/office/officeart/2005/8/layout/orgChart1"/>
    <dgm:cxn modelId="{CC2D75E8-7C34-4376-B74A-00790638BB3D}" type="presParOf" srcId="{2C8713F5-F992-4F16-90B3-37EB6B7BFFD5}" destId="{882E2D86-80E8-441F-A60C-1CA637C1622C}" srcOrd="2" destOrd="0" presId="urn:microsoft.com/office/officeart/2005/8/layout/orgChart1"/>
    <dgm:cxn modelId="{A3069B2B-08BC-4FA0-AA8D-898B6203EE77}" type="presParOf" srcId="{11CFF5AF-79CF-41E3-8107-79A42A9A0248}" destId="{1DB79471-21ED-4292-9C78-1443914C040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B6A63-1A21-4220-A679-8606FAE55BA7}">
      <dsp:nvSpPr>
        <dsp:cNvPr id="0" name=""/>
        <dsp:cNvSpPr/>
      </dsp:nvSpPr>
      <dsp:spPr>
        <a:xfrm>
          <a:off x="4874307" y="1062871"/>
          <a:ext cx="3224749" cy="224600"/>
        </a:xfrm>
        <a:custGeom>
          <a:avLst/>
          <a:gdLst/>
          <a:ahLst/>
          <a:cxnLst/>
          <a:rect l="0" t="0" r="0" b="0"/>
          <a:pathLst>
            <a:path>
              <a:moveTo>
                <a:pt x="0" y="0"/>
              </a:moveTo>
              <a:lnTo>
                <a:pt x="0" y="112300"/>
              </a:lnTo>
              <a:lnTo>
                <a:pt x="3224749" y="112300"/>
              </a:lnTo>
              <a:lnTo>
                <a:pt x="3224749" y="224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3A378D-877B-4014-BE40-E7430291DF77}">
      <dsp:nvSpPr>
        <dsp:cNvPr id="0" name=""/>
        <dsp:cNvSpPr/>
      </dsp:nvSpPr>
      <dsp:spPr>
        <a:xfrm>
          <a:off x="4874307" y="1062871"/>
          <a:ext cx="1690378" cy="224600"/>
        </a:xfrm>
        <a:custGeom>
          <a:avLst/>
          <a:gdLst/>
          <a:ahLst/>
          <a:cxnLst/>
          <a:rect l="0" t="0" r="0" b="0"/>
          <a:pathLst>
            <a:path>
              <a:moveTo>
                <a:pt x="0" y="0"/>
              </a:moveTo>
              <a:lnTo>
                <a:pt x="0" y="112300"/>
              </a:lnTo>
              <a:lnTo>
                <a:pt x="1690378" y="112300"/>
              </a:lnTo>
              <a:lnTo>
                <a:pt x="1690378" y="224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472F82-1ED6-45F7-8F0B-F098C68BA9B1}">
      <dsp:nvSpPr>
        <dsp:cNvPr id="0" name=""/>
        <dsp:cNvSpPr/>
      </dsp:nvSpPr>
      <dsp:spPr>
        <a:xfrm>
          <a:off x="4874307" y="1062871"/>
          <a:ext cx="116140" cy="224600"/>
        </a:xfrm>
        <a:custGeom>
          <a:avLst/>
          <a:gdLst/>
          <a:ahLst/>
          <a:cxnLst/>
          <a:rect l="0" t="0" r="0" b="0"/>
          <a:pathLst>
            <a:path>
              <a:moveTo>
                <a:pt x="0" y="0"/>
              </a:moveTo>
              <a:lnTo>
                <a:pt x="0" y="112300"/>
              </a:lnTo>
              <a:lnTo>
                <a:pt x="116140" y="112300"/>
              </a:lnTo>
              <a:lnTo>
                <a:pt x="116140" y="224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1249DB-8ACA-4694-9870-996BA3F779F6}">
      <dsp:nvSpPr>
        <dsp:cNvPr id="0" name=""/>
        <dsp:cNvSpPr/>
      </dsp:nvSpPr>
      <dsp:spPr>
        <a:xfrm>
          <a:off x="2078288" y="1822235"/>
          <a:ext cx="1319717" cy="499892"/>
        </a:xfrm>
        <a:custGeom>
          <a:avLst/>
          <a:gdLst/>
          <a:ahLst/>
          <a:cxnLst/>
          <a:rect l="0" t="0" r="0" b="0"/>
          <a:pathLst>
            <a:path>
              <a:moveTo>
                <a:pt x="1319717" y="0"/>
              </a:moveTo>
              <a:lnTo>
                <a:pt x="1319717" y="387591"/>
              </a:lnTo>
              <a:lnTo>
                <a:pt x="0" y="387591"/>
              </a:lnTo>
              <a:lnTo>
                <a:pt x="0" y="49989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E6FE2-61C5-4A5E-BE2F-96CDA115B7F4}">
      <dsp:nvSpPr>
        <dsp:cNvPr id="0" name=""/>
        <dsp:cNvSpPr/>
      </dsp:nvSpPr>
      <dsp:spPr>
        <a:xfrm>
          <a:off x="3352285" y="1822235"/>
          <a:ext cx="91440" cy="499892"/>
        </a:xfrm>
        <a:custGeom>
          <a:avLst/>
          <a:gdLst/>
          <a:ahLst/>
          <a:cxnLst/>
          <a:rect l="0" t="0" r="0" b="0"/>
          <a:pathLst>
            <a:path>
              <a:moveTo>
                <a:pt x="45720" y="0"/>
              </a:moveTo>
              <a:lnTo>
                <a:pt x="45720" y="387591"/>
              </a:lnTo>
              <a:lnTo>
                <a:pt x="127469" y="387591"/>
              </a:lnTo>
              <a:lnTo>
                <a:pt x="127469" y="49989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4B9A2A-F62F-4BED-92C9-780A7616E48C}">
      <dsp:nvSpPr>
        <dsp:cNvPr id="0" name=""/>
        <dsp:cNvSpPr/>
      </dsp:nvSpPr>
      <dsp:spPr>
        <a:xfrm>
          <a:off x="4303576" y="2856891"/>
          <a:ext cx="1583524" cy="1866529"/>
        </a:xfrm>
        <a:custGeom>
          <a:avLst/>
          <a:gdLst/>
          <a:ahLst/>
          <a:cxnLst/>
          <a:rect l="0" t="0" r="0" b="0"/>
          <a:pathLst>
            <a:path>
              <a:moveTo>
                <a:pt x="0" y="0"/>
              </a:moveTo>
              <a:lnTo>
                <a:pt x="0" y="1866529"/>
              </a:lnTo>
              <a:lnTo>
                <a:pt x="1583524" y="186652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579F78-5F01-44C9-8AE3-B7D4BE0B794F}">
      <dsp:nvSpPr>
        <dsp:cNvPr id="0" name=""/>
        <dsp:cNvSpPr/>
      </dsp:nvSpPr>
      <dsp:spPr>
        <a:xfrm>
          <a:off x="4303576" y="2856891"/>
          <a:ext cx="1504497" cy="1471360"/>
        </a:xfrm>
        <a:custGeom>
          <a:avLst/>
          <a:gdLst/>
          <a:ahLst/>
          <a:cxnLst/>
          <a:rect l="0" t="0" r="0" b="0"/>
          <a:pathLst>
            <a:path>
              <a:moveTo>
                <a:pt x="0" y="0"/>
              </a:moveTo>
              <a:lnTo>
                <a:pt x="0" y="1471360"/>
              </a:lnTo>
              <a:lnTo>
                <a:pt x="1504497" y="147136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9883E-0ADB-45C2-897E-4C67B0639B3D}">
      <dsp:nvSpPr>
        <dsp:cNvPr id="0" name=""/>
        <dsp:cNvSpPr/>
      </dsp:nvSpPr>
      <dsp:spPr>
        <a:xfrm>
          <a:off x="4303576" y="2856891"/>
          <a:ext cx="1425459" cy="1076191"/>
        </a:xfrm>
        <a:custGeom>
          <a:avLst/>
          <a:gdLst/>
          <a:ahLst/>
          <a:cxnLst/>
          <a:rect l="0" t="0" r="0" b="0"/>
          <a:pathLst>
            <a:path>
              <a:moveTo>
                <a:pt x="0" y="0"/>
              </a:moveTo>
              <a:lnTo>
                <a:pt x="0" y="1076191"/>
              </a:lnTo>
              <a:lnTo>
                <a:pt x="1425459" y="107619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B4231D-9C8F-4ADB-8C4F-67F8FF8E4A62}">
      <dsp:nvSpPr>
        <dsp:cNvPr id="0" name=""/>
        <dsp:cNvSpPr/>
      </dsp:nvSpPr>
      <dsp:spPr>
        <a:xfrm>
          <a:off x="4303576" y="2856891"/>
          <a:ext cx="1346421" cy="592804"/>
        </a:xfrm>
        <a:custGeom>
          <a:avLst/>
          <a:gdLst/>
          <a:ahLst/>
          <a:cxnLst/>
          <a:rect l="0" t="0" r="0" b="0"/>
          <a:pathLst>
            <a:path>
              <a:moveTo>
                <a:pt x="0" y="0"/>
              </a:moveTo>
              <a:lnTo>
                <a:pt x="0" y="592804"/>
              </a:lnTo>
              <a:lnTo>
                <a:pt x="1346421" y="59280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684B9-F94A-4E45-BA4A-3526F84472BD}">
      <dsp:nvSpPr>
        <dsp:cNvPr id="0" name=""/>
        <dsp:cNvSpPr/>
      </dsp:nvSpPr>
      <dsp:spPr>
        <a:xfrm>
          <a:off x="3398005" y="1822235"/>
          <a:ext cx="1526419" cy="499892"/>
        </a:xfrm>
        <a:custGeom>
          <a:avLst/>
          <a:gdLst/>
          <a:ahLst/>
          <a:cxnLst/>
          <a:rect l="0" t="0" r="0" b="0"/>
          <a:pathLst>
            <a:path>
              <a:moveTo>
                <a:pt x="0" y="0"/>
              </a:moveTo>
              <a:lnTo>
                <a:pt x="0" y="387591"/>
              </a:lnTo>
              <a:lnTo>
                <a:pt x="1526419" y="387591"/>
              </a:lnTo>
              <a:lnTo>
                <a:pt x="1526419" y="49989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7B50EF-43BD-4BB7-B5A2-04F07776D827}">
      <dsp:nvSpPr>
        <dsp:cNvPr id="0" name=""/>
        <dsp:cNvSpPr/>
      </dsp:nvSpPr>
      <dsp:spPr>
        <a:xfrm>
          <a:off x="652722" y="1822235"/>
          <a:ext cx="2745283" cy="499892"/>
        </a:xfrm>
        <a:custGeom>
          <a:avLst/>
          <a:gdLst/>
          <a:ahLst/>
          <a:cxnLst/>
          <a:rect l="0" t="0" r="0" b="0"/>
          <a:pathLst>
            <a:path>
              <a:moveTo>
                <a:pt x="2745283" y="0"/>
              </a:moveTo>
              <a:lnTo>
                <a:pt x="2745283" y="387591"/>
              </a:lnTo>
              <a:lnTo>
                <a:pt x="0" y="387591"/>
              </a:lnTo>
              <a:lnTo>
                <a:pt x="0" y="49989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00856C-B166-430C-9F23-8F5DE8149B38}">
      <dsp:nvSpPr>
        <dsp:cNvPr id="0" name=""/>
        <dsp:cNvSpPr/>
      </dsp:nvSpPr>
      <dsp:spPr>
        <a:xfrm>
          <a:off x="3398005" y="1062871"/>
          <a:ext cx="1476301" cy="224600"/>
        </a:xfrm>
        <a:custGeom>
          <a:avLst/>
          <a:gdLst/>
          <a:ahLst/>
          <a:cxnLst/>
          <a:rect l="0" t="0" r="0" b="0"/>
          <a:pathLst>
            <a:path>
              <a:moveTo>
                <a:pt x="1476301" y="0"/>
              </a:moveTo>
              <a:lnTo>
                <a:pt x="1476301" y="112300"/>
              </a:lnTo>
              <a:lnTo>
                <a:pt x="0" y="112300"/>
              </a:lnTo>
              <a:lnTo>
                <a:pt x="0" y="224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53316-FC94-4E63-ABF8-CC85D3752F0C}">
      <dsp:nvSpPr>
        <dsp:cNvPr id="0" name=""/>
        <dsp:cNvSpPr/>
      </dsp:nvSpPr>
      <dsp:spPr>
        <a:xfrm>
          <a:off x="1747493" y="1062871"/>
          <a:ext cx="3126813" cy="224600"/>
        </a:xfrm>
        <a:custGeom>
          <a:avLst/>
          <a:gdLst/>
          <a:ahLst/>
          <a:cxnLst/>
          <a:rect l="0" t="0" r="0" b="0"/>
          <a:pathLst>
            <a:path>
              <a:moveTo>
                <a:pt x="3126813" y="0"/>
              </a:moveTo>
              <a:lnTo>
                <a:pt x="3126813" y="112300"/>
              </a:lnTo>
              <a:lnTo>
                <a:pt x="0" y="112300"/>
              </a:lnTo>
              <a:lnTo>
                <a:pt x="0" y="22460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177BA-384E-4462-870A-0A91E1E80308}">
      <dsp:nvSpPr>
        <dsp:cNvPr id="0" name=""/>
        <dsp:cNvSpPr/>
      </dsp:nvSpPr>
      <dsp:spPr>
        <a:xfrm>
          <a:off x="3642697" y="1883"/>
          <a:ext cx="2463219" cy="1060987"/>
        </a:xfrm>
        <a:prstGeom prst="roundRect">
          <a:avLst/>
        </a:prstGeom>
        <a:solidFill>
          <a:schemeClr val="accent6">
            <a:lumMod val="50000"/>
          </a:schemeClr>
        </a:solidFill>
        <a:ln w="3492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İÇ KONTROL SİSTEMİ</a:t>
          </a:r>
          <a:endParaRPr lang="tr-TR" sz="1800" kern="1200" dirty="0"/>
        </a:p>
      </dsp:txBody>
      <dsp:txXfrm>
        <a:off x="3694490" y="53676"/>
        <a:ext cx="2359633" cy="957401"/>
      </dsp:txXfrm>
    </dsp:sp>
    <dsp:sp modelId="{EB5C08AA-C9B6-46B2-9518-0FEE44293DBA}">
      <dsp:nvSpPr>
        <dsp:cNvPr id="0" name=""/>
        <dsp:cNvSpPr/>
      </dsp:nvSpPr>
      <dsp:spPr>
        <a:xfrm>
          <a:off x="1001834" y="1287471"/>
          <a:ext cx="1491317" cy="534764"/>
        </a:xfrm>
        <a:prstGeom prst="snip1Rect">
          <a:avLst/>
        </a:prstGeom>
        <a:solidFill>
          <a:srgbClr val="C75F0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Kontrol Ortamı</a:t>
          </a:r>
          <a:endParaRPr lang="tr-TR" sz="1400" kern="1200" dirty="0"/>
        </a:p>
      </dsp:txBody>
      <dsp:txXfrm>
        <a:off x="1001834" y="1332036"/>
        <a:ext cx="1446752" cy="490199"/>
      </dsp:txXfrm>
    </dsp:sp>
    <dsp:sp modelId="{6B15D912-F345-4981-91AD-07A04C58121E}">
      <dsp:nvSpPr>
        <dsp:cNvPr id="0" name=""/>
        <dsp:cNvSpPr/>
      </dsp:nvSpPr>
      <dsp:spPr>
        <a:xfrm>
          <a:off x="2717753" y="1287471"/>
          <a:ext cx="1360503" cy="534764"/>
        </a:xfrm>
        <a:prstGeom prst="snip1Rect">
          <a:avLst/>
        </a:prstGeom>
        <a:solidFill>
          <a:srgbClr val="C75F09"/>
        </a:solidFill>
        <a:ln w="3492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t>Risk </a:t>
          </a:r>
          <a:r>
            <a:rPr lang="tr-TR" sz="1400" kern="1200" dirty="0" smtClean="0"/>
            <a:t>değerlendirme</a:t>
          </a:r>
          <a:endParaRPr lang="tr-TR" sz="1400" kern="1200" dirty="0"/>
        </a:p>
      </dsp:txBody>
      <dsp:txXfrm>
        <a:off x="2717753" y="1332036"/>
        <a:ext cx="1315938" cy="490199"/>
      </dsp:txXfrm>
    </dsp:sp>
    <dsp:sp modelId="{2A5F0AF5-5288-44BC-939C-C693C01FC45F}">
      <dsp:nvSpPr>
        <dsp:cNvPr id="0" name=""/>
        <dsp:cNvSpPr/>
      </dsp:nvSpPr>
      <dsp:spPr>
        <a:xfrm>
          <a:off x="0" y="2322127"/>
          <a:ext cx="1305444" cy="534764"/>
        </a:xfrm>
        <a:prstGeom prst="flowChartInputOutpu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Kabul Etmek</a:t>
          </a:r>
          <a:endParaRPr lang="tr-TR" sz="1300" kern="1200" dirty="0"/>
        </a:p>
      </dsp:txBody>
      <dsp:txXfrm>
        <a:off x="261089" y="2322127"/>
        <a:ext cx="783266" cy="534764"/>
      </dsp:txXfrm>
    </dsp:sp>
    <dsp:sp modelId="{1160D8EC-855B-4DD1-B88E-941F01F3FE48}">
      <dsp:nvSpPr>
        <dsp:cNvPr id="0" name=""/>
        <dsp:cNvSpPr/>
      </dsp:nvSpPr>
      <dsp:spPr>
        <a:xfrm>
          <a:off x="4148364" y="2322127"/>
          <a:ext cx="1552120" cy="534764"/>
        </a:xfrm>
        <a:prstGeom prst="flowChartInputOutput">
          <a:avLst/>
        </a:prstGeom>
        <a:solidFill>
          <a:schemeClr val="accent4">
            <a:lumMod val="75000"/>
          </a:schemeClr>
        </a:solidFill>
        <a:ln w="127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1" kern="1200" dirty="0" smtClean="0"/>
            <a:t>Kontrol Etmek</a:t>
          </a:r>
          <a:endParaRPr lang="tr-TR" sz="1300" b="1" kern="1200" dirty="0"/>
        </a:p>
      </dsp:txBody>
      <dsp:txXfrm>
        <a:off x="4458788" y="2322127"/>
        <a:ext cx="931272" cy="534764"/>
      </dsp:txXfrm>
    </dsp:sp>
    <dsp:sp modelId="{5429582D-4F05-4C60-B2A9-0CBDA5CE5D7E}">
      <dsp:nvSpPr>
        <dsp:cNvPr id="0" name=""/>
        <dsp:cNvSpPr/>
      </dsp:nvSpPr>
      <dsp:spPr>
        <a:xfrm>
          <a:off x="5649998" y="3112466"/>
          <a:ext cx="1920112" cy="674460"/>
        </a:xfrm>
        <a:prstGeom prst="flowChartPunchedTape">
          <a:avLst/>
        </a:prstGeom>
        <a:solidFill>
          <a:schemeClr val="accent4">
            <a:lumMod val="20000"/>
            <a:lumOff val="80000"/>
          </a:schemeClr>
        </a:solidFill>
        <a:ln w="127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b="1" kern="1200" dirty="0" smtClean="0">
              <a:solidFill>
                <a:srgbClr val="DE0000"/>
              </a:solidFill>
            </a:rPr>
            <a:t>Önleyici Kontroller/</a:t>
          </a:r>
        </a:p>
        <a:p>
          <a:pPr lvl="0" algn="ctr" defTabSz="577850">
            <a:lnSpc>
              <a:spcPct val="90000"/>
            </a:lnSpc>
            <a:spcBef>
              <a:spcPct val="0"/>
            </a:spcBef>
            <a:spcAft>
              <a:spcPct val="35000"/>
            </a:spcAft>
          </a:pPr>
          <a:r>
            <a:rPr lang="tr-TR" sz="1300" b="1" kern="1200" dirty="0" smtClean="0">
              <a:solidFill>
                <a:srgbClr val="DE0000"/>
              </a:solidFill>
            </a:rPr>
            <a:t>Ön Mali Kontrol</a:t>
          </a:r>
          <a:endParaRPr lang="tr-TR" sz="1300" b="1" kern="1200" dirty="0">
            <a:solidFill>
              <a:srgbClr val="DE0000"/>
            </a:solidFill>
          </a:endParaRPr>
        </a:p>
      </dsp:txBody>
      <dsp:txXfrm>
        <a:off x="5649998" y="3247358"/>
        <a:ext cx="1920112" cy="404676"/>
      </dsp:txXfrm>
    </dsp:sp>
    <dsp:sp modelId="{A4733777-B274-4F72-89F3-37329A90F2F3}">
      <dsp:nvSpPr>
        <dsp:cNvPr id="0" name=""/>
        <dsp:cNvSpPr/>
      </dsp:nvSpPr>
      <dsp:spPr>
        <a:xfrm>
          <a:off x="5729036" y="3665701"/>
          <a:ext cx="1920112" cy="534764"/>
        </a:xfrm>
        <a:prstGeom prst="flowChartPunchedTape">
          <a:avLst/>
        </a:prstGeom>
        <a:solidFill>
          <a:schemeClr val="accent4">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Yönlendirici Kontroller</a:t>
          </a:r>
          <a:endParaRPr lang="tr-TR" sz="1600" kern="1200" dirty="0">
            <a:solidFill>
              <a:schemeClr val="tx1"/>
            </a:solidFill>
          </a:endParaRPr>
        </a:p>
      </dsp:txBody>
      <dsp:txXfrm>
        <a:off x="5729036" y="3772654"/>
        <a:ext cx="1920112" cy="320858"/>
      </dsp:txXfrm>
    </dsp:sp>
    <dsp:sp modelId="{4AD2E585-2235-41EB-91BF-3AF73E7B0387}">
      <dsp:nvSpPr>
        <dsp:cNvPr id="0" name=""/>
        <dsp:cNvSpPr/>
      </dsp:nvSpPr>
      <dsp:spPr>
        <a:xfrm>
          <a:off x="5808074" y="4060870"/>
          <a:ext cx="1920112" cy="534764"/>
        </a:xfrm>
        <a:prstGeom prst="flowChartPunchedTape">
          <a:avLst/>
        </a:prstGeom>
        <a:solidFill>
          <a:schemeClr val="accent4">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Tespit Edici Kontroller</a:t>
          </a:r>
          <a:endParaRPr lang="tr-TR" sz="1600" kern="1200" dirty="0">
            <a:solidFill>
              <a:schemeClr val="tx1"/>
            </a:solidFill>
          </a:endParaRPr>
        </a:p>
      </dsp:txBody>
      <dsp:txXfrm>
        <a:off x="5808074" y="4167823"/>
        <a:ext cx="1920112" cy="320858"/>
      </dsp:txXfrm>
    </dsp:sp>
    <dsp:sp modelId="{78BE8342-648D-4692-B418-4FE3BAA06061}">
      <dsp:nvSpPr>
        <dsp:cNvPr id="0" name=""/>
        <dsp:cNvSpPr/>
      </dsp:nvSpPr>
      <dsp:spPr>
        <a:xfrm>
          <a:off x="5887101" y="4456039"/>
          <a:ext cx="1920112" cy="534764"/>
        </a:xfrm>
        <a:prstGeom prst="flowChartPunchedTape">
          <a:avLst/>
        </a:prstGeom>
        <a:solidFill>
          <a:schemeClr val="accent4">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1"/>
              </a:solidFill>
            </a:rPr>
            <a:t>Düzeltici Kontroller</a:t>
          </a:r>
          <a:endParaRPr lang="tr-TR" sz="1600" kern="1200" dirty="0">
            <a:solidFill>
              <a:schemeClr val="tx1"/>
            </a:solidFill>
          </a:endParaRPr>
        </a:p>
      </dsp:txBody>
      <dsp:txXfrm>
        <a:off x="5887101" y="4562992"/>
        <a:ext cx="1920112" cy="320858"/>
      </dsp:txXfrm>
    </dsp:sp>
    <dsp:sp modelId="{E17A69E7-78E9-442A-A11E-B1DB361E88C8}">
      <dsp:nvSpPr>
        <dsp:cNvPr id="0" name=""/>
        <dsp:cNvSpPr/>
      </dsp:nvSpPr>
      <dsp:spPr>
        <a:xfrm>
          <a:off x="2725753" y="2322127"/>
          <a:ext cx="1508002" cy="534764"/>
        </a:xfrm>
        <a:prstGeom prst="flowChartInputOutpu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Devretmek</a:t>
          </a:r>
          <a:endParaRPr lang="tr-TR" sz="1300" kern="1200" dirty="0"/>
        </a:p>
      </dsp:txBody>
      <dsp:txXfrm>
        <a:off x="3027353" y="2322127"/>
        <a:ext cx="904802" cy="534764"/>
      </dsp:txXfrm>
    </dsp:sp>
    <dsp:sp modelId="{4E046FF4-A21B-4F70-B1FC-F6BFDC1D7361}">
      <dsp:nvSpPr>
        <dsp:cNvPr id="0" name=""/>
        <dsp:cNvSpPr/>
      </dsp:nvSpPr>
      <dsp:spPr>
        <a:xfrm>
          <a:off x="1382180" y="2322127"/>
          <a:ext cx="1392215" cy="534764"/>
        </a:xfrm>
        <a:prstGeom prst="flowChartInputOutpu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smtClean="0"/>
            <a:t>Kaçınmak</a:t>
          </a:r>
          <a:endParaRPr lang="tr-TR" sz="1300" kern="1200" dirty="0"/>
        </a:p>
      </dsp:txBody>
      <dsp:txXfrm>
        <a:off x="1660623" y="2322127"/>
        <a:ext cx="835329" cy="534764"/>
      </dsp:txXfrm>
    </dsp:sp>
    <dsp:sp modelId="{479E72E4-57F6-43FD-9AA6-C570D67D957A}">
      <dsp:nvSpPr>
        <dsp:cNvPr id="0" name=""/>
        <dsp:cNvSpPr/>
      </dsp:nvSpPr>
      <dsp:spPr>
        <a:xfrm>
          <a:off x="4302858" y="1287471"/>
          <a:ext cx="1375177" cy="534764"/>
        </a:xfrm>
        <a:prstGeom prst="snip1Rect">
          <a:avLst/>
        </a:prstGeom>
        <a:solidFill>
          <a:srgbClr val="C75F0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Kontrol Faaliyetleri</a:t>
          </a:r>
          <a:endParaRPr lang="tr-TR" sz="1400" kern="1200" dirty="0"/>
        </a:p>
      </dsp:txBody>
      <dsp:txXfrm>
        <a:off x="4302858" y="1332036"/>
        <a:ext cx="1330612" cy="490199"/>
      </dsp:txXfrm>
    </dsp:sp>
    <dsp:sp modelId="{61EB170F-D6D8-44D3-820A-14E59C0267F7}">
      <dsp:nvSpPr>
        <dsp:cNvPr id="0" name=""/>
        <dsp:cNvSpPr/>
      </dsp:nvSpPr>
      <dsp:spPr>
        <a:xfrm>
          <a:off x="5902636" y="1287471"/>
          <a:ext cx="1324097" cy="534764"/>
        </a:xfrm>
        <a:prstGeom prst="snip1Rect">
          <a:avLst/>
        </a:prstGeom>
        <a:solidFill>
          <a:srgbClr val="C75F0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Bilgi ve İletişim</a:t>
          </a:r>
          <a:endParaRPr lang="tr-TR" sz="1400" kern="1200" dirty="0"/>
        </a:p>
      </dsp:txBody>
      <dsp:txXfrm>
        <a:off x="5902636" y="1332036"/>
        <a:ext cx="1279532" cy="490199"/>
      </dsp:txXfrm>
    </dsp:sp>
    <dsp:sp modelId="{827F9CF4-527E-4BAB-97EF-25FE1082475D}">
      <dsp:nvSpPr>
        <dsp:cNvPr id="0" name=""/>
        <dsp:cNvSpPr/>
      </dsp:nvSpPr>
      <dsp:spPr>
        <a:xfrm>
          <a:off x="7451334" y="1287471"/>
          <a:ext cx="1295444" cy="534764"/>
        </a:xfrm>
        <a:prstGeom prst="snip1Rect">
          <a:avLst/>
        </a:prstGeom>
        <a:solidFill>
          <a:srgbClr val="C75F09"/>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kern="1200" dirty="0" smtClean="0"/>
            <a:t>İzleme</a:t>
          </a:r>
          <a:endParaRPr lang="tr-TR" sz="1400" kern="1200" dirty="0"/>
        </a:p>
      </dsp:txBody>
      <dsp:txXfrm>
        <a:off x="7451334" y="1332036"/>
        <a:ext cx="1250879" cy="4901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tr-TR" smtClean="0"/>
              <a:pPr/>
              <a:t>11.2.2015</a:t>
            </a:fld>
            <a:endParaRPr lang="tr-TR" dirty="0"/>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lang="tr-TR" smtClean="0"/>
              <a:pPr/>
              <a:t>‹#›</a:t>
            </a:fld>
            <a:endParaRPr lang="tr-T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tr-TR" smtClean="0"/>
              <a:pPr/>
              <a:t>11.2.2015</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lang="tr-TR" smtClean="0"/>
              <a:pPr/>
              <a:t>‹#›</a:t>
            </a:fld>
            <a:endParaRPr lang="tr-T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FB91549-43BF-425A-AF25-75262019208C}" type="slidenum">
              <a:rPr lang="tr-TR" smtClean="0"/>
              <a:pPr/>
              <a:t>33</a:t>
            </a:fld>
            <a:endParaRPr lang="tr-TR" dirty="0"/>
          </a:p>
        </p:txBody>
      </p:sp>
    </p:spTree>
    <p:extLst>
      <p:ext uri="{BB962C8B-B14F-4D97-AF65-F5344CB8AC3E}">
        <p14:creationId xmlns:p14="http://schemas.microsoft.com/office/powerpoint/2010/main" val="1436927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Başlık 1"/>
          <p:cNvSpPr>
            <a:spLocks noGrp="1"/>
          </p:cNvSpPr>
          <p:nvPr>
            <p:ph type="ctrTitle"/>
          </p:nvPr>
        </p:nvSpPr>
        <p:spPr>
          <a:xfrm>
            <a:off x="608013" y="685801"/>
            <a:ext cx="3962400" cy="4724399"/>
          </a:xfrm>
        </p:spPr>
        <p:txBody>
          <a:bodyPr>
            <a:normAutofit/>
          </a:bodyPr>
          <a:lstStyle>
            <a:lvl1pPr>
              <a:defRPr sz="4800"/>
            </a:lvl1pPr>
          </a:lstStyle>
          <a:p>
            <a:r>
              <a:rPr lang="tr-TR" smtClean="0"/>
              <a:t>Asıl başlık stili için tıklatın</a:t>
            </a:r>
            <a:endParaRPr lang="tr-TR" dirty="0"/>
          </a:p>
        </p:txBody>
      </p:sp>
      <p:sp>
        <p:nvSpPr>
          <p:cNvPr id="3" name="Alt Başlık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8" name="Veri Yer Tutucusu 7"/>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9" name="Altbilgi Yer Tutucusu 8"/>
          <p:cNvSpPr>
            <a:spLocks noGrp="1"/>
          </p:cNvSpPr>
          <p:nvPr>
            <p:ph type="ftr" sz="quarter" idx="11"/>
          </p:nvPr>
        </p:nvSpPr>
        <p:spPr/>
        <p:txBody>
          <a:bodyPr/>
          <a:lstStyle/>
          <a:p>
            <a:endParaRPr lang="tr-TR" dirty="0"/>
          </a:p>
        </p:txBody>
      </p:sp>
      <p:sp>
        <p:nvSpPr>
          <p:cNvPr id="10" name="Slayt Numarası Yer Tutucusu 9"/>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0285412" y="685800"/>
            <a:ext cx="1295401" cy="5486400"/>
          </a:xfrm>
        </p:spPr>
        <p:txBody>
          <a:bodyPr vert="eaVert"/>
          <a:lstStyle/>
          <a:p>
            <a:r>
              <a:rPr lang="tr-TR" smtClean="0"/>
              <a:t>Asıl başlık stili için tıklatın</a:t>
            </a:r>
            <a:endParaRPr lang="tr-TR" dirty="0"/>
          </a:p>
        </p:txBody>
      </p:sp>
      <p:sp>
        <p:nvSpPr>
          <p:cNvPr id="3" name="Dikey Metin Yer Tutucusu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idx="1"/>
          </p:nvPr>
        </p:nvSpPr>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Veri Yer Tutucusu 3"/>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tr-TR" smtClean="0"/>
              <a:t>Asıl başlık stili için tıklatın</a:t>
            </a:r>
            <a:endParaRPr lang="tr-TR" dirty="0"/>
          </a:p>
        </p:txBody>
      </p:sp>
      <p:sp>
        <p:nvSpPr>
          <p:cNvPr id="3" name="Metin Yer Tutucusu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Veri Yer Tutucusu 6"/>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İçerik Yer Tutucusu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Veri Yer Tutucusu 4"/>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441" y="5105400"/>
            <a:ext cx="10971372" cy="1066800"/>
          </a:xfrm>
        </p:spPr>
        <p:txBody>
          <a:bodyPr/>
          <a:lstStyle>
            <a:lvl1pPr>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Metin Yer Tutucusu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6"/>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dirty="0"/>
          </a:p>
        </p:txBody>
      </p:sp>
      <p:sp>
        <p:nvSpPr>
          <p:cNvPr id="3" name="Veri Yer Tutucusu 2"/>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724400"/>
          </a:xfrm>
        </p:spPr>
        <p:txBody>
          <a:bodyPr anchor="b">
            <a:noAutofit/>
          </a:bodyPr>
          <a:lstStyle>
            <a:lvl1pPr algn="l">
              <a:defRPr sz="3600" b="0"/>
            </a:lvl1pPr>
          </a:lstStyle>
          <a:p>
            <a:r>
              <a:rPr lang="tr-TR" smtClean="0"/>
              <a:t>Asıl başlık stili için tıklatın</a:t>
            </a:r>
            <a:endParaRPr lang="tr-TR" dirty="0"/>
          </a:p>
        </p:txBody>
      </p:sp>
      <p:sp>
        <p:nvSpPr>
          <p:cNvPr id="3" name="İçerik Yer Tutucusu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Metin Yer Tutucusu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8014" y="685800"/>
            <a:ext cx="3962400" cy="4724400"/>
          </a:xfrm>
        </p:spPr>
        <p:txBody>
          <a:bodyPr anchor="b">
            <a:normAutofit/>
          </a:bodyPr>
          <a:lstStyle>
            <a:lvl1pPr algn="l">
              <a:defRPr sz="3600" b="0"/>
            </a:lvl1pPr>
          </a:lstStyle>
          <a:p>
            <a:r>
              <a:rPr lang="tr-TR" smtClean="0"/>
              <a:t>Asıl başlık stili için tıklatın</a:t>
            </a:r>
            <a:endParaRPr lang="tr-TR" dirty="0"/>
          </a:p>
        </p:txBody>
      </p:sp>
      <p:sp>
        <p:nvSpPr>
          <p:cNvPr id="3" name="Resim Yer Tutucusu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Metin Yer Tutucusu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1C93FC7-9D1A-468B-98DB-D1E8D74418D9}" type="datetimeFigureOut">
              <a:rPr lang="tr-TR" smtClean="0"/>
              <a:pPr/>
              <a:t>11.2.2015</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81C93FC7-9D1A-468B-98DB-D1E8D74418D9}" type="datetimeFigureOut">
              <a:rPr lang="tr-TR" smtClean="0"/>
              <a:pPr/>
              <a:t>11.2.2015</a:t>
            </a:fld>
            <a:endParaRPr lang="tr-TR" dirty="0"/>
          </a:p>
        </p:txBody>
      </p:sp>
      <p:sp>
        <p:nvSpPr>
          <p:cNvPr id="5" name="Altbilgi Yer Tutucusu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lang="tr-TR" dirty="0"/>
          </a:p>
        </p:txBody>
      </p:sp>
      <p:sp>
        <p:nvSpPr>
          <p:cNvPr id="6" name="Slayt Numarası Yer Tutucusu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lang="tr-TR" smtClean="0"/>
              <a:pPr/>
              <a:t>‹#›</a:t>
            </a:fld>
            <a:endParaRPr lang="tr-TR" dirty="0"/>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Yildiz-ickontrol-eylem-plani.xl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8908,rehber2015-2017.pdf" TargetMode="External"/><Relationship Id="rId2" Type="http://schemas.openxmlformats.org/officeDocument/2006/relationships/hyperlink" Target="Onuncu%20Kalk&#305;nma%20Plan&#305;.pdf" TargetMode="External"/><Relationship Id="rId1" Type="http://schemas.openxmlformats.org/officeDocument/2006/relationships/slideLayout" Target="../slideLayouts/slideLayout2.xml"/><Relationship Id="rId4" Type="http://schemas.openxmlformats.org/officeDocument/2006/relationships/hyperlink" Target="butcetahminleri.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2014%20Y&#305;l&#305;%20Performans%20Program&#305;.pdf" TargetMode="External"/><Relationship Id="rId2" Type="http://schemas.openxmlformats.org/officeDocument/2006/relationships/hyperlink" Target="2011-2015%20STRATEJIK%20PLANI.pdf" TargetMode="External"/><Relationship Id="rId1" Type="http://schemas.openxmlformats.org/officeDocument/2006/relationships/slideLayout" Target="../slideLayouts/slideLayout2.xml"/><Relationship Id="rId5" Type="http://schemas.openxmlformats.org/officeDocument/2006/relationships/hyperlink" Target="butcetahminleri.pdf" TargetMode="External"/><Relationship Id="rId4" Type="http://schemas.openxmlformats.org/officeDocument/2006/relationships/hyperlink" Target="2014%20Y&#305;l&#305;%20Birim%20Faaliyet%20%20Raporu%20SGDB.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08013" y="1628800"/>
            <a:ext cx="3962400" cy="3781400"/>
          </a:xfrm>
        </p:spPr>
        <p:txBody>
          <a:bodyPr>
            <a:normAutofit/>
          </a:bodyPr>
          <a:lstStyle/>
          <a:p>
            <a:pPr algn="l" defTabSz="914400">
              <a:lnSpc>
                <a:spcPct val="80000"/>
              </a:lnSpc>
              <a:spcBef>
                <a:spcPts val="0"/>
              </a:spcBef>
              <a:buNone/>
            </a:pPr>
            <a:r>
              <a:rPr lang="tr-TR" sz="4400" dirty="0" smtClean="0">
                <a:solidFill>
                  <a:srgbClr val="39527B"/>
                </a:solidFill>
                <a:latin typeface="Corbel"/>
              </a:rPr>
              <a:t>5018 SAYILI KANUN ÇERÇEVESİNDE İÇ KONTROL SİSTEMİ</a:t>
            </a:r>
            <a:br>
              <a:rPr lang="tr-TR" sz="4400" dirty="0" smtClean="0">
                <a:solidFill>
                  <a:srgbClr val="39527B"/>
                </a:solidFill>
                <a:latin typeface="Corbel"/>
              </a:rPr>
            </a:br>
            <a:endParaRPr lang="tr-TR" sz="4400" b="0" i="0" dirty="0">
              <a:solidFill>
                <a:srgbClr val="39527B"/>
              </a:solidFill>
              <a:latin typeface="Corbel"/>
            </a:endParaRPr>
          </a:p>
        </p:txBody>
      </p:sp>
      <p:sp>
        <p:nvSpPr>
          <p:cNvPr id="3" name="Alt Başlık 2"/>
          <p:cNvSpPr>
            <a:spLocks noGrp="1"/>
          </p:cNvSpPr>
          <p:nvPr>
            <p:ph type="subTitle" idx="1"/>
          </p:nvPr>
        </p:nvSpPr>
        <p:spPr>
          <a:xfrm>
            <a:off x="261764" y="692696"/>
            <a:ext cx="3962400" cy="762000"/>
          </a:xfrm>
        </p:spPr>
        <p:txBody>
          <a:bodyPr>
            <a:normAutofit/>
          </a:bodyPr>
          <a:lstStyle/>
          <a:p>
            <a:pPr marL="0" indent="0" algn="l">
              <a:spcBef>
                <a:spcPts val="0"/>
              </a:spcBef>
              <a:buNone/>
            </a:pPr>
            <a:r>
              <a:rPr lang="tr-TR" sz="2400" b="0" i="0" dirty="0" smtClean="0">
                <a:solidFill>
                  <a:srgbClr val="C00000"/>
                </a:solidFill>
              </a:rPr>
              <a:t>STRATEJİ GELİŞTİRME DAİRE BAŞKANLIĞI </a:t>
            </a:r>
            <a:endParaRPr lang="tr-TR" sz="2400" b="0" i="0" dirty="0">
              <a:solidFill>
                <a:srgbClr val="C00000"/>
              </a:solidFill>
            </a:endParaRPr>
          </a:p>
        </p:txBody>
      </p:sp>
      <p:sp>
        <p:nvSpPr>
          <p:cNvPr id="4" name="Metin kutusu 3"/>
          <p:cNvSpPr txBox="1"/>
          <p:nvPr/>
        </p:nvSpPr>
        <p:spPr>
          <a:xfrm>
            <a:off x="477788" y="5410200"/>
            <a:ext cx="3600400" cy="341632"/>
          </a:xfrm>
          <a:prstGeom prst="rect">
            <a:avLst/>
          </a:prstGeom>
          <a:noFill/>
        </p:spPr>
        <p:txBody>
          <a:bodyPr wrap="square" rtlCol="0">
            <a:spAutoFit/>
          </a:bodyPr>
          <a:lstStyle/>
          <a:p>
            <a:pPr>
              <a:lnSpc>
                <a:spcPct val="90000"/>
              </a:lnSpc>
            </a:pPr>
            <a:r>
              <a:rPr lang="tr-TR" dirty="0" smtClean="0"/>
              <a:t>Abdullah KAVAK MHU</a:t>
            </a:r>
            <a:endParaRPr lang="tr-TR" dirty="0"/>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Başlık 1"/>
          <p:cNvSpPr>
            <a:spLocks noGrp="1"/>
          </p:cNvSpPr>
          <p:nvPr>
            <p:ph type="title"/>
          </p:nvPr>
        </p:nvSpPr>
        <p:spPr>
          <a:xfrm>
            <a:off x="2206626" y="620713"/>
            <a:ext cx="7896225" cy="563562"/>
          </a:xfrm>
        </p:spPr>
        <p:txBody>
          <a:bodyPr rtlCol="0">
            <a:noAutofit/>
          </a:bodyPr>
          <a:lstStyle/>
          <a:p>
            <a:pPr algn="ctr">
              <a:defRPr/>
            </a:pPr>
            <a:r>
              <a:rPr lang="tr-TR" sz="3200" dirty="0">
                <a:solidFill>
                  <a:schemeClr val="tx1">
                    <a:lumMod val="85000"/>
                    <a:lumOff val="15000"/>
                  </a:schemeClr>
                </a:solidFill>
                <a:ea typeface="+mn-ea"/>
                <a:cs typeface="+mn-cs"/>
              </a:rPr>
              <a:t>İÇ KONTROL SİSTEMİNDE</a:t>
            </a:r>
            <a:br>
              <a:rPr lang="tr-TR" sz="3200" dirty="0">
                <a:solidFill>
                  <a:schemeClr val="tx1">
                    <a:lumMod val="85000"/>
                    <a:lumOff val="15000"/>
                  </a:schemeClr>
                </a:solidFill>
                <a:ea typeface="+mn-ea"/>
                <a:cs typeface="+mn-cs"/>
              </a:rPr>
            </a:br>
            <a:r>
              <a:rPr lang="tr-TR" sz="3200" dirty="0">
                <a:solidFill>
                  <a:schemeClr val="tx1">
                    <a:lumMod val="85000"/>
                    <a:lumOff val="15000"/>
                  </a:schemeClr>
                </a:solidFill>
                <a:ea typeface="+mn-ea"/>
                <a:cs typeface="+mn-cs"/>
              </a:rPr>
              <a:t> ÖN MALİ KONTROL</a:t>
            </a:r>
          </a:p>
        </p:txBody>
      </p:sp>
      <p:graphicFrame>
        <p:nvGraphicFramePr>
          <p:cNvPr id="6" name="İçerik Yer Tutucusu 5"/>
          <p:cNvGraphicFramePr>
            <a:graphicFrameLocks noGrp="1"/>
          </p:cNvGraphicFramePr>
          <p:nvPr>
            <p:ph sz="quarter" idx="1"/>
          </p:nvPr>
        </p:nvGraphicFramePr>
        <p:xfrm>
          <a:off x="1629916" y="1196752"/>
          <a:ext cx="892899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782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780" y="188640"/>
            <a:ext cx="11377264" cy="7354874"/>
          </a:xfrm>
        </p:spPr>
      </p:pic>
    </p:spTree>
    <p:extLst>
      <p:ext uri="{BB962C8B-B14F-4D97-AF65-F5344CB8AC3E}">
        <p14:creationId xmlns:p14="http://schemas.microsoft.com/office/powerpoint/2010/main" val="13091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976" y="685799"/>
            <a:ext cx="11215837" cy="5830093"/>
          </a:xfrm>
        </p:spPr>
      </p:pic>
    </p:spTree>
    <p:extLst>
      <p:ext uri="{BB962C8B-B14F-4D97-AF65-F5344CB8AC3E}">
        <p14:creationId xmlns:p14="http://schemas.microsoft.com/office/powerpoint/2010/main" val="399882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828" y="1484784"/>
            <a:ext cx="10941927" cy="3061891"/>
          </a:xfrm>
        </p:spPr>
      </p:pic>
    </p:spTree>
    <p:extLst>
      <p:ext uri="{BB962C8B-B14F-4D97-AF65-F5344CB8AC3E}">
        <p14:creationId xmlns:p14="http://schemas.microsoft.com/office/powerpoint/2010/main" val="194701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655582" y="424880"/>
            <a:ext cx="10879090" cy="4680520"/>
          </a:xfrm>
          <a:prstGeom prst="rect">
            <a:avLst/>
          </a:prstGeom>
        </p:spPr>
      </p:pic>
      <p:pic>
        <p:nvPicPr>
          <p:cNvPr id="5" name="Resim 4"/>
          <p:cNvPicPr>
            <a:picLocks noChangeAspect="1"/>
          </p:cNvPicPr>
          <p:nvPr/>
        </p:nvPicPr>
        <p:blipFill>
          <a:blip r:embed="rId3"/>
          <a:stretch>
            <a:fillRect/>
          </a:stretch>
        </p:blipFill>
        <p:spPr>
          <a:xfrm>
            <a:off x="655582" y="4941168"/>
            <a:ext cx="10879090" cy="1766803"/>
          </a:xfrm>
          <a:prstGeom prst="rect">
            <a:avLst/>
          </a:prstGeom>
        </p:spPr>
      </p:pic>
    </p:spTree>
    <p:extLst>
      <p:ext uri="{BB962C8B-B14F-4D97-AF65-F5344CB8AC3E}">
        <p14:creationId xmlns:p14="http://schemas.microsoft.com/office/powerpoint/2010/main" val="156515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78491" y="260648"/>
            <a:ext cx="11102322" cy="6336704"/>
          </a:xfrm>
          <a:prstGeom prst="rect">
            <a:avLst/>
          </a:prstGeom>
        </p:spPr>
      </p:pic>
    </p:spTree>
    <p:extLst>
      <p:ext uri="{BB962C8B-B14F-4D97-AF65-F5344CB8AC3E}">
        <p14:creationId xmlns:p14="http://schemas.microsoft.com/office/powerpoint/2010/main" val="357700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98895" y="1412776"/>
            <a:ext cx="11556157" cy="4536504"/>
          </a:xfrm>
          <a:prstGeom prst="rect">
            <a:avLst/>
          </a:prstGeom>
        </p:spPr>
      </p:pic>
    </p:spTree>
    <p:extLst>
      <p:ext uri="{BB962C8B-B14F-4D97-AF65-F5344CB8AC3E}">
        <p14:creationId xmlns:p14="http://schemas.microsoft.com/office/powerpoint/2010/main" val="2595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7868" y="188640"/>
            <a:ext cx="8424936" cy="3024336"/>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807" y="3212976"/>
            <a:ext cx="8424936" cy="3384376"/>
          </a:xfrm>
          <a:prstGeom prst="rect">
            <a:avLst/>
          </a:prstGeom>
        </p:spPr>
      </p:pic>
    </p:spTree>
    <p:extLst>
      <p:ext uri="{BB962C8B-B14F-4D97-AF65-F5344CB8AC3E}">
        <p14:creationId xmlns:p14="http://schemas.microsoft.com/office/powerpoint/2010/main" val="319954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586" y="404664"/>
            <a:ext cx="11029227" cy="6048672"/>
          </a:xfrm>
        </p:spPr>
      </p:pic>
    </p:spTree>
    <p:extLst>
      <p:ext uri="{BB962C8B-B14F-4D97-AF65-F5344CB8AC3E}">
        <p14:creationId xmlns:p14="http://schemas.microsoft.com/office/powerpoint/2010/main" val="121484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441" y="404664"/>
            <a:ext cx="10971372" cy="6120680"/>
          </a:xfrm>
        </p:spPr>
      </p:pic>
    </p:spTree>
    <p:extLst>
      <p:ext uri="{BB962C8B-B14F-4D97-AF65-F5344CB8AC3E}">
        <p14:creationId xmlns:p14="http://schemas.microsoft.com/office/powerpoint/2010/main" val="145327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0597" y="152400"/>
            <a:ext cx="10971372" cy="1066800"/>
          </a:xfrm>
        </p:spPr>
        <p:txBody>
          <a:bodyPr/>
          <a:lstStyle/>
          <a:p>
            <a:r>
              <a:rPr lang="tr-TR" dirty="0" smtClean="0"/>
              <a:t>İÇ KONTROL TANIMI</a:t>
            </a:r>
            <a:br>
              <a:rPr lang="tr-TR" dirty="0" smtClean="0"/>
            </a:br>
            <a:endParaRPr lang="tr-TR" dirty="0"/>
          </a:p>
        </p:txBody>
      </p:sp>
      <p:sp>
        <p:nvSpPr>
          <p:cNvPr id="3" name="İçerik Yer Tutucusu 2"/>
          <p:cNvSpPr>
            <a:spLocks noGrp="1"/>
          </p:cNvSpPr>
          <p:nvPr>
            <p:ph idx="1"/>
          </p:nvPr>
        </p:nvSpPr>
        <p:spPr>
          <a:xfrm>
            <a:off x="627055" y="1412776"/>
            <a:ext cx="10287000" cy="4190999"/>
          </a:xfrm>
        </p:spPr>
        <p:txBody>
          <a:bodyPr>
            <a:normAutofit lnSpcReduction="10000"/>
          </a:bodyPr>
          <a:lstStyle/>
          <a:p>
            <a:pPr marL="0" indent="0" algn="just">
              <a:buNone/>
            </a:pPr>
            <a:r>
              <a:rPr lang="tr-TR" sz="3200" dirty="0" smtClean="0">
                <a:latin typeface="Arial" panose="020B0604020202020204" pitchFamily="34" charset="0"/>
                <a:cs typeface="Arial" panose="020B0604020202020204" pitchFamily="34" charset="0"/>
              </a:rPr>
              <a:t>İç </a:t>
            </a:r>
            <a:r>
              <a:rPr lang="tr-TR" sz="3200" dirty="0">
                <a:latin typeface="Arial" panose="020B0604020202020204" pitchFamily="34" charset="0"/>
                <a:cs typeface="Arial" panose="020B0604020202020204" pitchFamily="34" charset="0"/>
              </a:rPr>
              <a:t>kontrol; idarenin </a:t>
            </a:r>
            <a:r>
              <a:rPr lang="tr-TR" sz="3200" dirty="0">
                <a:solidFill>
                  <a:srgbClr val="FF0000"/>
                </a:solidFill>
                <a:latin typeface="Arial" panose="020B0604020202020204" pitchFamily="34" charset="0"/>
                <a:cs typeface="Arial" panose="020B0604020202020204" pitchFamily="34" charset="0"/>
              </a:rPr>
              <a:t>amaçlarına, belirlenmiş politikalara </a:t>
            </a:r>
            <a:r>
              <a:rPr lang="tr-TR" sz="3200" dirty="0">
                <a:latin typeface="Arial" panose="020B0604020202020204" pitchFamily="34" charset="0"/>
                <a:cs typeface="Arial" panose="020B0604020202020204" pitchFamily="34" charset="0"/>
              </a:rPr>
              <a:t>ve </a:t>
            </a:r>
            <a:r>
              <a:rPr lang="tr-TR" sz="3200" b="1" dirty="0">
                <a:solidFill>
                  <a:srgbClr val="0070C0"/>
                </a:solidFill>
                <a:latin typeface="Arial" panose="020B0604020202020204" pitchFamily="34" charset="0"/>
                <a:cs typeface="Arial" panose="020B0604020202020204" pitchFamily="34" charset="0"/>
              </a:rPr>
              <a:t>mevzuata</a:t>
            </a:r>
            <a:r>
              <a:rPr lang="tr-TR" sz="3200" dirty="0">
                <a:latin typeface="Arial" panose="020B0604020202020204" pitchFamily="34" charset="0"/>
                <a:cs typeface="Arial" panose="020B0604020202020204" pitchFamily="34" charset="0"/>
              </a:rPr>
              <a:t> uygun olarak faaliyetlerin </a:t>
            </a:r>
            <a:r>
              <a:rPr lang="tr-TR" sz="3200" dirty="0" smtClean="0">
                <a:solidFill>
                  <a:srgbClr val="00B050"/>
                </a:solidFill>
                <a:latin typeface="Arial" panose="020B0604020202020204" pitchFamily="34" charset="0"/>
                <a:cs typeface="Arial" panose="020B0604020202020204" pitchFamily="34" charset="0"/>
              </a:rPr>
              <a:t>etkili (hangi çözüm), ekonomik (en ucuza) </a:t>
            </a:r>
            <a:r>
              <a:rPr lang="tr-TR" sz="3200" dirty="0">
                <a:solidFill>
                  <a:srgbClr val="00B050"/>
                </a:solidFill>
                <a:latin typeface="Arial" panose="020B0604020202020204" pitchFamily="34" charset="0"/>
                <a:cs typeface="Arial" panose="020B0604020202020204" pitchFamily="34" charset="0"/>
              </a:rPr>
              <a:t>ve </a:t>
            </a:r>
            <a:r>
              <a:rPr lang="tr-TR" sz="3200" dirty="0" smtClean="0">
                <a:solidFill>
                  <a:srgbClr val="00B050"/>
                </a:solidFill>
                <a:latin typeface="Arial" panose="020B0604020202020204" pitchFamily="34" charset="0"/>
                <a:cs typeface="Arial" panose="020B0604020202020204" pitchFamily="34" charset="0"/>
              </a:rPr>
              <a:t>verimli (en uzun ömürlü ve etkili) </a:t>
            </a:r>
            <a:r>
              <a:rPr lang="tr-TR" sz="3200" dirty="0">
                <a:latin typeface="Arial" panose="020B0604020202020204" pitchFamily="34" charset="0"/>
                <a:cs typeface="Arial" panose="020B0604020202020204" pitchFamily="34" charset="0"/>
              </a:rPr>
              <a:t>bir şekilde yürütülmesini, varlık ve kaynakların korunmasını, muhasebe kayıtlarının doğru ve tam olarak tutulmasını, malî bilgi ve yönetim bilgisinin zamanında ve güvenilir olarak üretilmesini sağlamak üzere </a:t>
            </a:r>
            <a:r>
              <a:rPr lang="tr-TR" sz="3200" b="1" dirty="0">
                <a:solidFill>
                  <a:srgbClr val="C00000"/>
                </a:solidFill>
                <a:latin typeface="Arial" panose="020B0604020202020204" pitchFamily="34" charset="0"/>
                <a:cs typeface="Arial" panose="020B0604020202020204" pitchFamily="34" charset="0"/>
              </a:rPr>
              <a:t>idare tarafından oluşturulan organizasyon, yöntem ve süreçle iç denetimi kapsayan malî ve diğer kontroller bütünüdür.</a:t>
            </a:r>
          </a:p>
          <a:p>
            <a:endParaRPr lang="tr-TR" dirty="0"/>
          </a:p>
        </p:txBody>
      </p:sp>
    </p:spTree>
    <p:extLst>
      <p:ext uri="{BB962C8B-B14F-4D97-AF65-F5344CB8AC3E}">
        <p14:creationId xmlns:p14="http://schemas.microsoft.com/office/powerpoint/2010/main" val="187903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837828" y="352108"/>
            <a:ext cx="10552702" cy="2664296"/>
          </a:xfrm>
          <a:prstGeom prst="rect">
            <a:avLst/>
          </a:prstGeom>
        </p:spPr>
      </p:pic>
      <p:pic>
        <p:nvPicPr>
          <p:cNvPr id="6" name="Resim 5"/>
          <p:cNvPicPr>
            <a:picLocks noChangeAspect="1"/>
          </p:cNvPicPr>
          <p:nvPr/>
        </p:nvPicPr>
        <p:blipFill>
          <a:blip r:embed="rId3"/>
          <a:stretch>
            <a:fillRect/>
          </a:stretch>
        </p:blipFill>
        <p:spPr>
          <a:xfrm>
            <a:off x="837828" y="3016404"/>
            <a:ext cx="10552702" cy="2212796"/>
          </a:xfrm>
          <a:prstGeom prst="rect">
            <a:avLst/>
          </a:prstGeom>
        </p:spPr>
      </p:pic>
    </p:spTree>
    <p:extLst>
      <p:ext uri="{BB962C8B-B14F-4D97-AF65-F5344CB8AC3E}">
        <p14:creationId xmlns:p14="http://schemas.microsoft.com/office/powerpoint/2010/main" val="249157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441" y="332656"/>
            <a:ext cx="10971371" cy="6318313"/>
          </a:xfrm>
        </p:spPr>
      </p:pic>
    </p:spTree>
    <p:extLst>
      <p:ext uri="{BB962C8B-B14F-4D97-AF65-F5344CB8AC3E}">
        <p14:creationId xmlns:p14="http://schemas.microsoft.com/office/powerpoint/2010/main" val="142269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4566" y="305272"/>
            <a:ext cx="10081121" cy="6552728"/>
          </a:xfrm>
        </p:spPr>
      </p:pic>
    </p:spTree>
    <p:extLst>
      <p:ext uri="{BB962C8B-B14F-4D97-AF65-F5344CB8AC3E}">
        <p14:creationId xmlns:p14="http://schemas.microsoft.com/office/powerpoint/2010/main" val="424840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044" y="1"/>
            <a:ext cx="5904656" cy="6858000"/>
          </a:xfrm>
        </p:spPr>
      </p:pic>
    </p:spTree>
    <p:extLst>
      <p:ext uri="{BB962C8B-B14F-4D97-AF65-F5344CB8AC3E}">
        <p14:creationId xmlns:p14="http://schemas.microsoft.com/office/powerpoint/2010/main" val="195822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8028" y="188640"/>
            <a:ext cx="6029312" cy="6669360"/>
          </a:xfrm>
        </p:spPr>
      </p:pic>
    </p:spTree>
    <p:extLst>
      <p:ext uri="{BB962C8B-B14F-4D97-AF65-F5344CB8AC3E}">
        <p14:creationId xmlns:p14="http://schemas.microsoft.com/office/powerpoint/2010/main" val="140362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844" y="685800"/>
            <a:ext cx="10297144" cy="5407496"/>
          </a:xfrm>
        </p:spPr>
      </p:pic>
    </p:spTree>
    <p:extLst>
      <p:ext uri="{BB962C8B-B14F-4D97-AF65-F5344CB8AC3E}">
        <p14:creationId xmlns:p14="http://schemas.microsoft.com/office/powerpoint/2010/main" val="6312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1964" y="453562"/>
            <a:ext cx="8136904" cy="6379464"/>
          </a:xfrm>
        </p:spPr>
      </p:pic>
    </p:spTree>
    <p:extLst>
      <p:ext uri="{BB962C8B-B14F-4D97-AF65-F5344CB8AC3E}">
        <p14:creationId xmlns:p14="http://schemas.microsoft.com/office/powerpoint/2010/main" val="84574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819" y="-171399"/>
            <a:ext cx="10441721" cy="4536504"/>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28" y="4221088"/>
            <a:ext cx="10297144" cy="2099798"/>
          </a:xfrm>
          <a:prstGeom prst="rect">
            <a:avLst/>
          </a:prstGeom>
        </p:spPr>
      </p:pic>
    </p:spTree>
    <p:extLst>
      <p:ext uri="{BB962C8B-B14F-4D97-AF65-F5344CB8AC3E}">
        <p14:creationId xmlns:p14="http://schemas.microsoft.com/office/powerpoint/2010/main" val="268055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5860" y="404664"/>
            <a:ext cx="10234957" cy="5544616"/>
          </a:xfrm>
        </p:spPr>
      </p:pic>
    </p:spTree>
    <p:extLst>
      <p:ext uri="{BB962C8B-B14F-4D97-AF65-F5344CB8AC3E}">
        <p14:creationId xmlns:p14="http://schemas.microsoft.com/office/powerpoint/2010/main" val="46628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820" y="908720"/>
            <a:ext cx="10221544" cy="4968552"/>
          </a:xfrm>
        </p:spPr>
      </p:pic>
    </p:spTree>
    <p:extLst>
      <p:ext uri="{BB962C8B-B14F-4D97-AF65-F5344CB8AC3E}">
        <p14:creationId xmlns:p14="http://schemas.microsoft.com/office/powerpoint/2010/main" val="127377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fld id="{9E2C942C-9A00-493E-A1FD-DB6EF26D8583}" type="slidenum">
              <a:rPr lang="tr-TR" altLang="tr-TR"/>
              <a:pPr/>
              <a:t>3</a:t>
            </a:fld>
            <a:endParaRPr lang="tr-TR" altLang="tr-TR"/>
          </a:p>
        </p:txBody>
      </p:sp>
      <p:sp>
        <p:nvSpPr>
          <p:cNvPr id="10242" name="Rectangle 2"/>
          <p:cNvSpPr>
            <a:spLocks noGrp="1" noChangeArrowheads="1"/>
          </p:cNvSpPr>
          <p:nvPr>
            <p:ph type="title"/>
          </p:nvPr>
        </p:nvSpPr>
        <p:spPr>
          <a:xfrm>
            <a:off x="1053852" y="0"/>
            <a:ext cx="10971372" cy="726976"/>
          </a:xfrm>
        </p:spPr>
        <p:txBody>
          <a:bodyPr/>
          <a:lstStyle/>
          <a:p>
            <a:r>
              <a:rPr lang="tr-TR" altLang="tr-TR" dirty="0"/>
              <a:t>İç Kontrolün Amacı</a:t>
            </a:r>
          </a:p>
        </p:txBody>
      </p:sp>
      <p:sp>
        <p:nvSpPr>
          <p:cNvPr id="10243" name="Rectangle 3"/>
          <p:cNvSpPr>
            <a:spLocks noGrp="1" noChangeArrowheads="1"/>
          </p:cNvSpPr>
          <p:nvPr>
            <p:ph type="body" idx="1"/>
          </p:nvPr>
        </p:nvSpPr>
        <p:spPr>
          <a:xfrm>
            <a:off x="621804" y="980728"/>
            <a:ext cx="10287000" cy="4190999"/>
          </a:xfrm>
        </p:spPr>
        <p:txBody>
          <a:bodyPr>
            <a:noAutofit/>
          </a:bodyPr>
          <a:lstStyle/>
          <a:p>
            <a:pPr algn="just">
              <a:lnSpc>
                <a:spcPct val="90000"/>
              </a:lnSpc>
            </a:pPr>
            <a:r>
              <a:rPr lang="tr-TR" altLang="tr-TR" dirty="0">
                <a:latin typeface="Arial" panose="020B0604020202020204" pitchFamily="34" charset="0"/>
                <a:cs typeface="Arial" panose="020B0604020202020204" pitchFamily="34" charset="0"/>
              </a:rPr>
              <a:t>Kamu gelir, gider, varlık ve yükümlülüklerinin etkili, ekonomik ve verimli bir şekilde yönetilmesini, </a:t>
            </a:r>
          </a:p>
          <a:p>
            <a:pPr algn="just">
              <a:lnSpc>
                <a:spcPct val="90000"/>
              </a:lnSpc>
            </a:pPr>
            <a:r>
              <a:rPr lang="tr-TR" altLang="tr-TR" dirty="0">
                <a:latin typeface="Arial" panose="020B0604020202020204" pitchFamily="34" charset="0"/>
                <a:cs typeface="Arial" panose="020B0604020202020204" pitchFamily="34" charset="0"/>
              </a:rPr>
              <a:t>Kamu idarelerinin kanunlara ve diğer düzenlemelere uygun olarak faaliyet göstermesini, </a:t>
            </a:r>
          </a:p>
          <a:p>
            <a:pPr algn="just">
              <a:lnSpc>
                <a:spcPct val="90000"/>
              </a:lnSpc>
            </a:pPr>
            <a:r>
              <a:rPr lang="tr-TR" altLang="tr-TR" dirty="0">
                <a:latin typeface="Arial" panose="020B0604020202020204" pitchFamily="34" charset="0"/>
                <a:cs typeface="Arial" panose="020B0604020202020204" pitchFamily="34" charset="0"/>
              </a:rPr>
              <a:t>Her türlü malî karar ve işlemlerde usulsüzlük ve yolsuzluğun önlenmesini, </a:t>
            </a:r>
          </a:p>
          <a:p>
            <a:pPr algn="just">
              <a:lnSpc>
                <a:spcPct val="90000"/>
              </a:lnSpc>
            </a:pPr>
            <a:r>
              <a:rPr lang="tr-TR" altLang="tr-TR" dirty="0">
                <a:latin typeface="Arial" panose="020B0604020202020204" pitchFamily="34" charset="0"/>
                <a:cs typeface="Arial" panose="020B0604020202020204" pitchFamily="34" charset="0"/>
              </a:rPr>
              <a:t>Varlıkların kötüye kullanılması ve israfını önlemek ve kayıplara karşı korunmasını, </a:t>
            </a:r>
            <a:r>
              <a:rPr lang="tr-TR" altLang="tr-TR" dirty="0" smtClean="0">
                <a:latin typeface="Arial" panose="020B0604020202020204" pitchFamily="34" charset="0"/>
                <a:cs typeface="Arial" panose="020B0604020202020204" pitchFamily="34" charset="0"/>
              </a:rPr>
              <a:t>sağlamaktır</a:t>
            </a:r>
            <a:endParaRPr lang="tr-TR" altLang="tr-TR" dirty="0">
              <a:latin typeface="Arial" panose="020B0604020202020204" pitchFamily="34" charset="0"/>
              <a:cs typeface="Arial" panose="020B0604020202020204" pitchFamily="34" charset="0"/>
            </a:endParaRPr>
          </a:p>
          <a:p>
            <a:pPr algn="just">
              <a:lnSpc>
                <a:spcPct val="90000"/>
              </a:lnSpc>
              <a:buFont typeface="Wingdings" panose="05000000000000000000" pitchFamily="2" charset="2"/>
              <a:buNone/>
            </a:pPr>
            <a:endParaRPr lang="tr-TR" altLang="tr-TR" sz="2400" dirty="0">
              <a:latin typeface="Times New Roman" panose="02020603050405020304" pitchFamily="18" charset="0"/>
            </a:endParaRPr>
          </a:p>
          <a:p>
            <a:pPr algn="just">
              <a:lnSpc>
                <a:spcPct val="90000"/>
              </a:lnSpc>
              <a:buFont typeface="Wingdings" panose="05000000000000000000" pitchFamily="2" charset="2"/>
              <a:buNone/>
            </a:pPr>
            <a:r>
              <a:rPr lang="tr-TR" altLang="tr-TR" sz="2400" dirty="0">
                <a:latin typeface="Times New Roman" panose="02020603050405020304" pitchFamily="18" charset="0"/>
              </a:rPr>
              <a:t>	</a:t>
            </a:r>
          </a:p>
        </p:txBody>
      </p:sp>
    </p:spTree>
    <p:extLst>
      <p:ext uri="{BB962C8B-B14F-4D97-AF65-F5344CB8AC3E}">
        <p14:creationId xmlns:p14="http://schemas.microsoft.com/office/powerpoint/2010/main" val="152306450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9796" y="692696"/>
            <a:ext cx="10971372" cy="1066800"/>
          </a:xfrm>
        </p:spPr>
        <p:txBody>
          <a:bodyPr>
            <a:normAutofit fontScale="90000"/>
          </a:bodyPr>
          <a:lstStyle/>
          <a:p>
            <a:r>
              <a:rPr lang="tr-TR" dirty="0" smtClean="0"/>
              <a:t>YÖNETİM BİLGİ SİSTEMLERİ, ARŞİVLEME, PAYLAŞMA, BİLGİ GİZLİLİĞİ</a:t>
            </a:r>
            <a:br>
              <a:rPr lang="tr-TR" dirty="0" smtClean="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58" y="1628800"/>
            <a:ext cx="10567585" cy="4286055"/>
          </a:xfrm>
          <a:prstGeom prst="rect">
            <a:avLst/>
          </a:prstGeom>
        </p:spPr>
      </p:pic>
    </p:spTree>
    <p:extLst>
      <p:ext uri="{BB962C8B-B14F-4D97-AF65-F5344CB8AC3E}">
        <p14:creationId xmlns:p14="http://schemas.microsoft.com/office/powerpoint/2010/main" val="258573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5820" y="152400"/>
            <a:ext cx="10971372" cy="1066800"/>
          </a:xfrm>
        </p:spPr>
        <p:txBody>
          <a:bodyPr/>
          <a:lstStyle/>
          <a:p>
            <a:r>
              <a:rPr lang="tr-TR" b="1" dirty="0"/>
              <a:t>USULSÜZLÜK VE YOLSUZLUKLARIN BİLDİRİLMESİ </a:t>
            </a:r>
            <a:endParaRPr lang="tr-TR" dirty="0"/>
          </a:p>
        </p:txBody>
      </p:sp>
      <p:sp>
        <p:nvSpPr>
          <p:cNvPr id="3" name="İçerik Yer Tutucusu 2"/>
          <p:cNvSpPr>
            <a:spLocks noGrp="1"/>
          </p:cNvSpPr>
          <p:nvPr>
            <p:ph idx="1"/>
          </p:nvPr>
        </p:nvSpPr>
        <p:spPr>
          <a:xfrm>
            <a:off x="909836" y="1772816"/>
            <a:ext cx="10287000" cy="4190999"/>
          </a:xfrm>
        </p:spPr>
        <p:txBody>
          <a:bodyPr>
            <a:normAutofit fontScale="92500"/>
          </a:bodyPr>
          <a:lstStyle/>
          <a:p>
            <a:pPr algn="just"/>
            <a:r>
              <a:rPr lang="tr-TR" dirty="0">
                <a:latin typeface="Arial" panose="020B0604020202020204" pitchFamily="34" charset="0"/>
                <a:cs typeface="Arial" panose="020B0604020202020204" pitchFamily="34" charset="0"/>
              </a:rPr>
              <a:t>Türk Ceza Kanununun 279 uncu maddesinde, kamu adına soruşturma ve kovuşturmayı gerektiren bir suçun işlendiğini göreviyle bağlantılı olarak öğrenip de yetkili makamlara bildirimde bulunmayı ihmal eden veya bu hususta gecikme gösteren kamu görevlisinin suç işlemiş sayılacağı hükme bağlanmıştır</a:t>
            </a:r>
            <a:r>
              <a:rPr lang="tr-TR" dirty="0"/>
              <a:t>. </a:t>
            </a:r>
            <a:endParaRPr lang="tr-TR" dirty="0" smtClean="0"/>
          </a:p>
          <a:p>
            <a:r>
              <a:rPr lang="tr-TR" b="1" dirty="0"/>
              <a:t>Usulsüzlük, Yolsuzluk ve İhbar Kavramları </a:t>
            </a:r>
            <a:endParaRPr lang="tr-TR" dirty="0"/>
          </a:p>
          <a:p>
            <a:r>
              <a:rPr lang="tr-TR" dirty="0"/>
              <a:t>Usulsüzlük, mevcut kuralların ihlaline neden olan fiil veya ihmali; yolsuzluk ise idare personelinin veya üçüncü şahısların kasıtlı olarak, adil veya yasal olmayan bir menfaat sağlamak amacıyla mevcut kurallara uygun olmayan davranışlarda bulunmalarını ifade eder. </a:t>
            </a:r>
          </a:p>
        </p:txBody>
      </p:sp>
    </p:spTree>
    <p:extLst>
      <p:ext uri="{BB962C8B-B14F-4D97-AF65-F5344CB8AC3E}">
        <p14:creationId xmlns:p14="http://schemas.microsoft.com/office/powerpoint/2010/main" val="33808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441" y="-171400"/>
            <a:ext cx="10971372" cy="1066800"/>
          </a:xfrm>
        </p:spPr>
        <p:txBody>
          <a:bodyPr/>
          <a:lstStyle/>
          <a:p>
            <a:r>
              <a:rPr lang="tr-TR" b="1" dirty="0"/>
              <a:t>Usulsüzlük ve yolsuzluğa yönelik şikâyetler </a:t>
            </a:r>
            <a:endParaRPr lang="tr-TR" dirty="0"/>
          </a:p>
        </p:txBody>
      </p:sp>
      <p:sp>
        <p:nvSpPr>
          <p:cNvPr id="3" name="İçerik Yer Tutucusu 2"/>
          <p:cNvSpPr>
            <a:spLocks noGrp="1"/>
          </p:cNvSpPr>
          <p:nvPr>
            <p:ph idx="1"/>
          </p:nvPr>
        </p:nvSpPr>
        <p:spPr>
          <a:xfrm>
            <a:off x="405780" y="1196752"/>
            <a:ext cx="10490661" cy="5544616"/>
          </a:xfrm>
        </p:spPr>
        <p:txBody>
          <a:bodyPr>
            <a:normAutofit fontScale="85000" lnSpcReduction="10000"/>
          </a:bodyPr>
          <a:lstStyle/>
          <a:p>
            <a:pPr algn="just"/>
            <a:r>
              <a:rPr lang="tr-TR" dirty="0">
                <a:latin typeface="Arial" panose="020B0604020202020204" pitchFamily="34" charset="0"/>
                <a:cs typeface="Arial" panose="020B0604020202020204" pitchFamily="34" charset="0"/>
              </a:rPr>
              <a:t>Usulsüzlük ve yolsuzluğa yönelik bildirimler konusunda çok sayıda düzenleme bulunmaktadır. Örneğin, 4483 sayılı Memurlar ve Diğer Kamu Görevlilerinin Yargılanması Hakkında Kanunda; memurlar ve diğer kamu görevlilerinin görevleri sebebiyle işledikleri suçlar hakkında izlenecek usuller belirlenmiştir. Buna göre, memurlar ve diğer kamu görevlileri hakkında bir ihbar ve şikâyetin yapılması, bunların işleme konulması ve sonuçlandırılması anılan Kanun çerçevesinde gerçekleştirilecektir. </a:t>
            </a:r>
          </a:p>
          <a:p>
            <a:pPr algn="just"/>
            <a:r>
              <a:rPr lang="tr-TR" dirty="0">
                <a:latin typeface="Arial" panose="020B0604020202020204" pitchFamily="34" charset="0"/>
                <a:cs typeface="Arial" panose="020B0604020202020204" pitchFamily="34" charset="0"/>
              </a:rPr>
              <a:t>Öte yandan, Başbakanlık tarafından 22/02/ 2010 tarihli ve 27501 sayılı Resmi Gazetede yayımlanan “Saydamlığın Artırılması ve Yolsuzlukla Mücadelenin Güçlendirilmesi Stratejisi (2010-2014)”</a:t>
            </a:r>
            <a:r>
              <a:rPr lang="tr-TR" dirty="0" err="1">
                <a:latin typeface="Arial" panose="020B0604020202020204" pitchFamily="34" charset="0"/>
                <a:cs typeface="Arial" panose="020B0604020202020204" pitchFamily="34" charset="0"/>
              </a:rPr>
              <a:t>nde</a:t>
            </a:r>
            <a:r>
              <a:rPr lang="tr-TR" dirty="0">
                <a:latin typeface="Arial" panose="020B0604020202020204" pitchFamily="34" charset="0"/>
                <a:cs typeface="Arial" panose="020B0604020202020204" pitchFamily="34" charset="0"/>
              </a:rPr>
              <a:t>; ulusal düzeyde yolsuzlukların önlenmesine, yaptırımların uygulanmasına ve toplumsal bilincin artırılmasına ilişkin tedbirlere yer verilmiştir. </a:t>
            </a:r>
          </a:p>
          <a:p>
            <a:pPr algn="just"/>
            <a:r>
              <a:rPr lang="tr-TR" dirty="0">
                <a:latin typeface="Arial" panose="020B0604020202020204" pitchFamily="34" charset="0"/>
                <a:cs typeface="Arial" panose="020B0604020202020204" pitchFamily="34" charset="0"/>
              </a:rPr>
              <a:t>Ayrıca, Başbakanlık, Adalet Bakanlığı ve Kamu Görevlileri Etik Kurulu tarafından 2009 yılında yayımlanan “Yolsuzluğun Bildirilmesine İlişkin Kılavuz İlkeler” söz konusu mevzuatı ve temel ilkeleri içermekte olup, idareler tarafından ihbar sistemine ilişkin yapılacak çalışmalarda söz konusu ilkelerin de dikkate alınması uygun olacaktır. </a:t>
            </a:r>
          </a:p>
        </p:txBody>
      </p:sp>
    </p:spTree>
    <p:extLst>
      <p:ext uri="{BB962C8B-B14F-4D97-AF65-F5344CB8AC3E}">
        <p14:creationId xmlns:p14="http://schemas.microsoft.com/office/powerpoint/2010/main" val="231757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333772" y="188640"/>
            <a:ext cx="11247041" cy="66693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25000" lnSpcReduction="20000"/>
          </a:bodyPr>
          <a:lstStyle/>
          <a:p>
            <a:r>
              <a:rPr lang="tr-TR" sz="8000" dirty="0"/>
              <a:t>Hata, Usulsüzlük ve Yolsuzlukların Tespit Edilmesinde Sorumluluk </a:t>
            </a:r>
          </a:p>
          <a:p>
            <a:r>
              <a:rPr lang="tr-TR" sz="8000" dirty="0"/>
              <a:t>Hata, usulsüzlük ve yolsuzlukların önlenmesinde ve ortaya çıkarılmasında sorumluluk, yönetimin ve tüm idare personelinindir. İdarenin etik davranış kültürü çerçevesinde; yönetimden sorumlu kişilerin gözetiminde, hata, usulsüzlük ve yolsuzlukları önlemek üzere gerekli tedbirleri alması gerekir. </a:t>
            </a:r>
            <a:endParaRPr lang="tr-TR" sz="8000" dirty="0" smtClean="0"/>
          </a:p>
          <a:p>
            <a:r>
              <a:rPr lang="tr-TR" sz="8000" dirty="0"/>
              <a:t>İhbar Sistemi </a:t>
            </a:r>
          </a:p>
          <a:p>
            <a:r>
              <a:rPr lang="tr-TR" sz="8000" dirty="0"/>
              <a:t>Yukarıda belirtilen düzenlemelerde yer alan usul ve esaslar ihbar konusu ve yöntemi itibarıyla ayrı prosedürler içermektedir. İdareler ihbar sistemlerini geliştirirken söz konusu düzenlemeleri de dikkate almak suretiyle, kendi kurumsal yapıları ve raporlama mekanizmalarına uygun olarak çalışanlarının ve üçüncü kişilerin bildirimde bulunabilecekleri iç düzenlemelere sahip olmalıdır. Bu düzenlemelerde; </a:t>
            </a:r>
          </a:p>
          <a:p>
            <a:r>
              <a:rPr lang="tr-TR" sz="8000" dirty="0"/>
              <a:t> Nelerin ihbar edilebileceği, </a:t>
            </a:r>
          </a:p>
          <a:p>
            <a:r>
              <a:rPr lang="tr-TR" sz="8000" dirty="0"/>
              <a:t> İyi niyetli ihbarcının güvenliğinin ve gizliliğinin nasıl sağlanacağı, </a:t>
            </a:r>
          </a:p>
          <a:p>
            <a:r>
              <a:rPr lang="tr-TR" sz="8000" dirty="0"/>
              <a:t> İhbarın idare içinde hangi aşamalardan geçilerek yapılabileceği (sırasıyla; birinci amir, birim amiri, iç denetim birimi amiri veya insan kaynakları birimi amiri veya mali hizmetler birim amiri, üst yönetici), </a:t>
            </a:r>
          </a:p>
          <a:p>
            <a:r>
              <a:rPr lang="tr-TR" sz="8000" dirty="0"/>
              <a:t> Yapılan ihbarların idarece nasıl değerlendirileceği ve hangi eylemlerin gerçekleştirileceği (kurum içi inceleme veya resmi soruşturma gibi), </a:t>
            </a:r>
          </a:p>
          <a:p>
            <a:r>
              <a:rPr lang="tr-TR" sz="8000" dirty="0"/>
              <a:t> İhbarcıya konuyla kimin ilgilendiğinin, onunla iletişime geçip geçemeyeceğinin ve değerlendirme ve/veya sonuçların bildirilmesi gibi hususlara, </a:t>
            </a:r>
            <a:r>
              <a:rPr lang="tr-TR" sz="8000" dirty="0" smtClean="0"/>
              <a:t>YER </a:t>
            </a:r>
            <a:r>
              <a:rPr lang="tr-TR" sz="8000" dirty="0" smtClean="0"/>
              <a:t>VERİLİR</a:t>
            </a:r>
          </a:p>
          <a:p>
            <a:r>
              <a:rPr lang="tr-TR" sz="8000" dirty="0" smtClean="0"/>
              <a:t>657 BİR KADEME ATLANARAK ŞİKAYET MEKANİZMASI</a:t>
            </a:r>
            <a:endParaRPr lang="tr-TR" sz="8000" dirty="0"/>
          </a:p>
          <a:p>
            <a:endParaRPr lang="tr-TR" dirty="0"/>
          </a:p>
        </p:txBody>
      </p:sp>
    </p:spTree>
    <p:extLst>
      <p:ext uri="{BB962C8B-B14F-4D97-AF65-F5344CB8AC3E}">
        <p14:creationId xmlns:p14="http://schemas.microsoft.com/office/powerpoint/2010/main" val="187513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918" y="404664"/>
            <a:ext cx="10863556" cy="6107502"/>
          </a:xfrm>
        </p:spPr>
      </p:pic>
    </p:spTree>
    <p:extLst>
      <p:ext uri="{BB962C8B-B14F-4D97-AF65-F5344CB8AC3E}">
        <p14:creationId xmlns:p14="http://schemas.microsoft.com/office/powerpoint/2010/main" val="270136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ÜNİVERSİTEMİZDE İÇ KONTROL EYLEM PLANI OLUŞTURULMUŞ VE GEREĞİ </a:t>
            </a:r>
            <a:r>
              <a:rPr lang="tr-TR" smtClean="0"/>
              <a:t>GİBİ 2010 </a:t>
            </a:r>
            <a:r>
              <a:rPr lang="tr-TR" dirty="0" smtClean="0"/>
              <a:t>YILINDA REVİZE EDİLMİŞTİR. </a:t>
            </a:r>
          </a:p>
          <a:p>
            <a:endParaRPr lang="tr-TR" dirty="0"/>
          </a:p>
          <a:p>
            <a:r>
              <a:rPr lang="tr-TR" dirty="0" smtClean="0"/>
              <a:t>İÇ KONTROL EYLEM PLANI KALİTE SÜRECİMİZLE ENTEGRE EDİLMİŞ, TÜM FORM, KLAVUZ VE BELGELERE KALİTE SİSTEMİ NUMARALARI ALINMIŞTIR. TÜM BELGELER KALİTE SAYFASINDA YAYIMLANMIŞTIR. </a:t>
            </a:r>
          </a:p>
          <a:p>
            <a:r>
              <a:rPr lang="tr-TR" dirty="0" smtClean="0">
                <a:hlinkClick r:id="rId2" action="ppaction://hlinkfile"/>
              </a:rPr>
              <a:t>İÇ KONTROL EYLEM PLANIMIZ</a:t>
            </a:r>
            <a:endParaRPr lang="tr-TR" dirty="0"/>
          </a:p>
        </p:txBody>
      </p:sp>
    </p:spTree>
    <p:extLst>
      <p:ext uri="{BB962C8B-B14F-4D97-AF65-F5344CB8AC3E}">
        <p14:creationId xmlns:p14="http://schemas.microsoft.com/office/powerpoint/2010/main" val="413869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mtClean="0"/>
              <a:t>DİNLEDİĞİNİZ İÇİN TEŞEKKÜR EDERİZ.</a:t>
            </a:r>
            <a:endParaRPr lang="tr-TR" dirty="0"/>
          </a:p>
        </p:txBody>
      </p:sp>
    </p:spTree>
    <p:extLst>
      <p:ext uri="{BB962C8B-B14F-4D97-AF65-F5344CB8AC3E}">
        <p14:creationId xmlns:p14="http://schemas.microsoft.com/office/powerpoint/2010/main" val="349038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fld id="{7A15AB3A-E3ED-47F6-8DB4-97602DED8F5E}" type="slidenum">
              <a:rPr lang="tr-TR" altLang="tr-TR"/>
              <a:pPr/>
              <a:t>4</a:t>
            </a:fld>
            <a:endParaRPr lang="tr-TR" altLang="tr-TR"/>
          </a:p>
        </p:txBody>
      </p:sp>
      <p:sp>
        <p:nvSpPr>
          <p:cNvPr id="59394" name="Rectangle 2"/>
          <p:cNvSpPr>
            <a:spLocks noGrp="1" noChangeArrowheads="1"/>
          </p:cNvSpPr>
          <p:nvPr>
            <p:ph type="title"/>
          </p:nvPr>
        </p:nvSpPr>
        <p:spPr>
          <a:xfrm>
            <a:off x="261764" y="-171400"/>
            <a:ext cx="10971372" cy="1066800"/>
          </a:xfrm>
        </p:spPr>
        <p:txBody>
          <a:bodyPr/>
          <a:lstStyle/>
          <a:p>
            <a:r>
              <a:rPr lang="tr-TR" altLang="tr-TR" dirty="0"/>
              <a:t>İç Kontrolün Özellikleri</a:t>
            </a:r>
          </a:p>
        </p:txBody>
      </p:sp>
      <p:sp>
        <p:nvSpPr>
          <p:cNvPr id="59395" name="Rectangle 3"/>
          <p:cNvSpPr>
            <a:spLocks noGrp="1" noChangeArrowheads="1"/>
          </p:cNvSpPr>
          <p:nvPr>
            <p:ph type="body" idx="1"/>
          </p:nvPr>
        </p:nvSpPr>
        <p:spPr>
          <a:xfrm>
            <a:off x="603950" y="1196752"/>
            <a:ext cx="10287000" cy="4190999"/>
          </a:xfrm>
        </p:spPr>
        <p:txBody>
          <a:bodyPr>
            <a:noAutofit/>
          </a:bodyPr>
          <a:lstStyle/>
          <a:p>
            <a:pPr algn="just">
              <a:lnSpc>
                <a:spcPct val="90000"/>
              </a:lnSpc>
            </a:pPr>
            <a:r>
              <a:rPr lang="tr-TR" altLang="tr-TR" sz="2600" dirty="0">
                <a:latin typeface="Arial" panose="020B0604020202020204" pitchFamily="34" charset="0"/>
                <a:cs typeface="Arial" panose="020B0604020202020204" pitchFamily="34" charset="0"/>
              </a:rPr>
              <a:t>İç kontrol, mali iş ve işlemlerle sınırlı değildir.</a:t>
            </a:r>
          </a:p>
          <a:p>
            <a:pPr algn="just">
              <a:lnSpc>
                <a:spcPct val="90000"/>
              </a:lnSpc>
            </a:pPr>
            <a:r>
              <a:rPr lang="tr-TR" altLang="tr-TR" sz="2600" dirty="0">
                <a:latin typeface="Arial" panose="020B0604020202020204" pitchFamily="34" charset="0"/>
                <a:cs typeface="Arial" panose="020B0604020202020204" pitchFamily="34" charset="0"/>
              </a:rPr>
              <a:t>En üst kademeden en alt kademeye tüm kurum çalışanlarının sorumluluğundadır.</a:t>
            </a:r>
          </a:p>
          <a:p>
            <a:pPr algn="just">
              <a:lnSpc>
                <a:spcPct val="90000"/>
              </a:lnSpc>
            </a:pPr>
            <a:r>
              <a:rPr lang="tr-TR" altLang="tr-TR" sz="2600" dirty="0">
                <a:latin typeface="Arial" panose="020B0604020202020204" pitchFamily="34" charset="0"/>
                <a:cs typeface="Arial" panose="020B0604020202020204" pitchFamily="34" charset="0"/>
              </a:rPr>
              <a:t>İç kontrolün oluşturulması, işletilmesi, izlenmesi ve geliştirilmesinden </a:t>
            </a:r>
            <a:r>
              <a:rPr lang="tr-TR" altLang="tr-TR" sz="2600" b="1" dirty="0">
                <a:latin typeface="Arial" panose="020B0604020202020204" pitchFamily="34" charset="0"/>
                <a:cs typeface="Arial" panose="020B0604020202020204" pitchFamily="34" charset="0"/>
              </a:rPr>
              <a:t>yönetim sorumludur.</a:t>
            </a:r>
          </a:p>
          <a:p>
            <a:pPr algn="just">
              <a:lnSpc>
                <a:spcPct val="90000"/>
              </a:lnSpc>
            </a:pPr>
            <a:r>
              <a:rPr lang="tr-TR" altLang="tr-TR" sz="2600" dirty="0">
                <a:latin typeface="Arial" panose="020B0604020202020204" pitchFamily="34" charset="0"/>
                <a:cs typeface="Arial" panose="020B0604020202020204" pitchFamily="34" charset="0"/>
              </a:rPr>
              <a:t>İç kontrol konusunda tüm çalışanların rol ve sorumluluğu aynı değildir.</a:t>
            </a:r>
          </a:p>
          <a:p>
            <a:pPr algn="just">
              <a:lnSpc>
                <a:spcPct val="90000"/>
              </a:lnSpc>
            </a:pPr>
            <a:r>
              <a:rPr lang="tr-TR" altLang="tr-TR" sz="2600" dirty="0">
                <a:latin typeface="Arial" panose="020B0604020202020204" pitchFamily="34" charset="0"/>
                <a:cs typeface="Arial" panose="020B0604020202020204" pitchFamily="34" charset="0"/>
              </a:rPr>
              <a:t>İç kontrol, belli noktalarda, belli alanlarda ve belli zamanlarda değil; tüm faaliyetleri kapsayan </a:t>
            </a:r>
            <a:r>
              <a:rPr lang="tr-TR" altLang="tr-TR" sz="2600" b="1" dirty="0">
                <a:latin typeface="Arial" panose="020B0604020202020204" pitchFamily="34" charset="0"/>
                <a:cs typeface="Arial" panose="020B0604020202020204" pitchFamily="34" charset="0"/>
              </a:rPr>
              <a:t>devamlılık</a:t>
            </a:r>
            <a:r>
              <a:rPr lang="tr-TR" altLang="tr-TR" sz="2600" dirty="0">
                <a:latin typeface="Arial" panose="020B0604020202020204" pitchFamily="34" charset="0"/>
                <a:cs typeface="Arial" panose="020B0604020202020204" pitchFamily="34" charset="0"/>
              </a:rPr>
              <a:t> esasına dayanan bir süreçtir.</a:t>
            </a:r>
          </a:p>
          <a:p>
            <a:pPr algn="just">
              <a:lnSpc>
                <a:spcPct val="90000"/>
              </a:lnSpc>
            </a:pPr>
            <a:r>
              <a:rPr lang="tr-TR" altLang="tr-TR" sz="2600" dirty="0">
                <a:latin typeface="Arial" panose="020B0604020202020204" pitchFamily="34" charset="0"/>
                <a:cs typeface="Arial" panose="020B0604020202020204" pitchFamily="34" charset="0"/>
              </a:rPr>
              <a:t>Sadece yazılı dokümanlara dayanmaz. Güçlü ve pozitif bir ortamı da ifade eder.</a:t>
            </a:r>
          </a:p>
        </p:txBody>
      </p:sp>
    </p:spTree>
    <p:extLst>
      <p:ext uri="{BB962C8B-B14F-4D97-AF65-F5344CB8AC3E}">
        <p14:creationId xmlns:p14="http://schemas.microsoft.com/office/powerpoint/2010/main" val="179308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p:cNvSpPr>
            <a:spLocks noGrp="1"/>
          </p:cNvSpPr>
          <p:nvPr>
            <p:ph idx="1"/>
          </p:nvPr>
        </p:nvSpPr>
        <p:spPr>
          <a:xfrm>
            <a:off x="333772" y="685800"/>
            <a:ext cx="11247041" cy="5983560"/>
          </a:xfrm>
        </p:spPr>
        <p:txBody>
          <a:bodyPr>
            <a:normAutofit/>
          </a:bodyPr>
          <a:lstStyle/>
          <a:p>
            <a:pPr marL="228600" indent="-228600" algn="ctr" defTabSz="914400">
              <a:lnSpc>
                <a:spcPct val="90000"/>
              </a:lnSpc>
              <a:spcBef>
                <a:spcPts val="1800"/>
              </a:spcBef>
              <a:buClr>
                <a:srgbClr val="404040"/>
              </a:buClr>
              <a:buSzPct val="80000"/>
              <a:buFont typeface="Arial"/>
              <a:buChar char="•"/>
            </a:pPr>
            <a:r>
              <a:rPr lang="tr-TR" sz="3600" b="1" i="0" dirty="0" smtClean="0">
                <a:solidFill>
                  <a:srgbClr val="404040"/>
                </a:solidFill>
                <a:latin typeface="Arial" panose="020B0604020202020204" pitchFamily="34" charset="0"/>
                <a:cs typeface="Arial" panose="020B0604020202020204" pitchFamily="34" charset="0"/>
              </a:rPr>
              <a:t>İÇ KONTROL NEDİR?</a:t>
            </a:r>
          </a:p>
          <a:p>
            <a:pPr marL="0" indent="0" algn="l" defTabSz="914400">
              <a:lnSpc>
                <a:spcPct val="90000"/>
              </a:lnSpc>
              <a:spcBef>
                <a:spcPts val="1800"/>
              </a:spcBef>
              <a:buClr>
                <a:srgbClr val="404040"/>
              </a:buClr>
              <a:buSzPct val="80000"/>
              <a:buNone/>
            </a:pPr>
            <a:r>
              <a:rPr lang="tr-TR" sz="2000" b="0" i="0" dirty="0" smtClean="0">
                <a:solidFill>
                  <a:srgbClr val="404040"/>
                </a:solidFill>
                <a:latin typeface="Arial" panose="020B0604020202020204" pitchFamily="34" charset="0"/>
                <a:cs typeface="Arial" panose="020B0604020202020204" pitchFamily="34" charset="0"/>
              </a:rPr>
              <a:t>HER İDARENİN BİR VAROLUŞ AMACI OLACAKTIR. </a:t>
            </a:r>
            <a:r>
              <a:rPr lang="tr-TR" sz="2000" b="0" i="0" dirty="0" smtClean="0">
                <a:solidFill>
                  <a:srgbClr val="00B050"/>
                </a:solidFill>
                <a:latin typeface="Arial" panose="020B0604020202020204" pitchFamily="34" charset="0"/>
                <a:cs typeface="Arial" panose="020B0604020202020204" pitchFamily="34" charset="0"/>
              </a:rPr>
              <a:t>ÜNİVERSİTELER İÇİN GELECEĞİ TASARLAYACAK ÖĞRENCİ YETİŞTİRMEK, YAZILIM ÜLKESİ OLMAK GİBİ. </a:t>
            </a:r>
            <a:r>
              <a:rPr lang="tr-TR" sz="2000" b="0" i="0" dirty="0" smtClean="0">
                <a:solidFill>
                  <a:srgbClr val="FF0000"/>
                </a:solidFill>
                <a:latin typeface="Arial" panose="020B0604020202020204" pitchFamily="34" charset="0"/>
                <a:cs typeface="Arial" panose="020B0604020202020204" pitchFamily="34" charset="0"/>
              </a:rPr>
              <a:t>BU AMAÇ MERKEZİ KARAR ALMA BİRİMLERİNİN ( HÜKÜMET VE BÜROKRASİ) OLUŞTURDUĞU PLANLARLA UYUMLU OLMALIDIR. </a:t>
            </a:r>
          </a:p>
          <a:p>
            <a:pPr marL="0" indent="0" algn="l" defTabSz="914400">
              <a:lnSpc>
                <a:spcPct val="90000"/>
              </a:lnSpc>
              <a:spcBef>
                <a:spcPts val="1800"/>
              </a:spcBef>
              <a:buClr>
                <a:srgbClr val="404040"/>
              </a:buClr>
              <a:buSzPct val="80000"/>
              <a:buNone/>
            </a:pPr>
            <a:r>
              <a:rPr lang="tr-TR" sz="2000" dirty="0" smtClean="0">
                <a:solidFill>
                  <a:srgbClr val="FF0000"/>
                </a:solidFill>
                <a:latin typeface="Arial" panose="020B0604020202020204" pitchFamily="34" charset="0"/>
                <a:cs typeface="Arial" panose="020B0604020202020204" pitchFamily="34" charset="0"/>
              </a:rPr>
              <a:t>HÜKÜMET VE/VEYA BÜROKRASİNİN ÇİZDİĞİ PLANLAR</a:t>
            </a:r>
          </a:p>
          <a:p>
            <a:pPr>
              <a:buClr>
                <a:srgbClr val="404040"/>
              </a:buClr>
              <a:buFontTx/>
              <a:buChar char="-"/>
            </a:pPr>
            <a:r>
              <a:rPr lang="tr-TR" sz="2000" dirty="0" smtClean="0">
                <a:solidFill>
                  <a:srgbClr val="00B0F0"/>
                </a:solidFill>
                <a:latin typeface="Arial" panose="020B0604020202020204" pitchFamily="34" charset="0"/>
                <a:cs typeface="Arial" panose="020B0604020202020204" pitchFamily="34" charset="0"/>
              </a:rPr>
              <a:t>Onuncu </a:t>
            </a:r>
            <a:r>
              <a:rPr lang="tr-TR" sz="2000" dirty="0">
                <a:solidFill>
                  <a:srgbClr val="00B0F0"/>
                </a:solidFill>
                <a:latin typeface="Arial" panose="020B0604020202020204" pitchFamily="34" charset="0"/>
                <a:cs typeface="Arial" panose="020B0604020202020204" pitchFamily="34" charset="0"/>
              </a:rPr>
              <a:t>Kalkınma Planı (2014-2018)</a:t>
            </a:r>
            <a:r>
              <a:rPr lang="tr-TR" sz="2000" dirty="0" smtClean="0">
                <a:solidFill>
                  <a:srgbClr val="00B0F0"/>
                </a:solidFill>
                <a:latin typeface="Arial" panose="020B0604020202020204" pitchFamily="34" charset="0"/>
                <a:cs typeface="Arial" panose="020B0604020202020204" pitchFamily="34" charset="0"/>
              </a:rPr>
              <a:t>​ </a:t>
            </a:r>
            <a:r>
              <a:rPr lang="tr-TR" sz="2000" dirty="0" smtClean="0">
                <a:solidFill>
                  <a:srgbClr val="FF0000"/>
                </a:solidFill>
                <a:latin typeface="Arial" panose="020B0604020202020204" pitchFamily="34" charset="0"/>
                <a:cs typeface="Arial" panose="020B0604020202020204" pitchFamily="34" charset="0"/>
              </a:rPr>
              <a:t>(KALKINMA BAKANLIĞI HAZIRLAR, BAKANLAR KURULU ONAYLAR) ÜLKENİN EKSİKLERİ, GELMESİ İSTENEN SANAYİ VE TARIM POLİTİKALARI, İNSAN GÜCÜ DEĞİŞİMİ VB….</a:t>
            </a:r>
            <a:r>
              <a:rPr lang="tr-TR" sz="2000" dirty="0" smtClean="0">
                <a:solidFill>
                  <a:srgbClr val="FF0000"/>
                </a:solidFill>
                <a:latin typeface="Arial" panose="020B0604020202020204" pitchFamily="34" charset="0"/>
                <a:cs typeface="Arial" panose="020B0604020202020204" pitchFamily="34" charset="0"/>
                <a:hlinkClick r:id="rId2" action="ppaction://hlinkfile"/>
              </a:rPr>
              <a:t>ŞÖYLE BİR ŞEY</a:t>
            </a:r>
            <a:endParaRPr lang="tr-TR" sz="2000" dirty="0" smtClean="0">
              <a:solidFill>
                <a:srgbClr val="FF0000"/>
              </a:solidFill>
              <a:latin typeface="Arial" panose="020B0604020202020204" pitchFamily="34" charset="0"/>
              <a:cs typeface="Arial" panose="020B0604020202020204" pitchFamily="34" charset="0"/>
            </a:endParaRPr>
          </a:p>
          <a:p>
            <a:pPr>
              <a:buClr>
                <a:srgbClr val="404040"/>
              </a:buClr>
              <a:buFontTx/>
              <a:buChar char="-"/>
            </a:pPr>
            <a:r>
              <a:rPr lang="tr-TR" sz="2000" dirty="0" smtClean="0">
                <a:solidFill>
                  <a:srgbClr val="FF0000"/>
                </a:solidFill>
                <a:latin typeface="Arial" panose="020B0604020202020204" pitchFamily="34" charset="0"/>
                <a:cs typeface="Arial" panose="020B0604020202020204" pitchFamily="34" charset="0"/>
              </a:rPr>
              <a:t>ORTA VADELİ PROGRAMLAR ( 3 YILLIK), </a:t>
            </a:r>
            <a:r>
              <a:rPr lang="tr-TR" sz="2000" dirty="0" smtClean="0">
                <a:solidFill>
                  <a:srgbClr val="FF0000"/>
                </a:solidFill>
                <a:latin typeface="Arial" panose="020B0604020202020204" pitchFamily="34" charset="0"/>
                <a:cs typeface="Arial" panose="020B0604020202020204" pitchFamily="34" charset="0"/>
                <a:hlinkClick r:id="rId3" action="ppaction://hlinkfile"/>
              </a:rPr>
              <a:t>ŞÖYLE BİR ŞEY </a:t>
            </a:r>
            <a:endParaRPr lang="tr-TR" sz="2000" dirty="0" smtClean="0">
              <a:solidFill>
                <a:srgbClr val="FF0000"/>
              </a:solidFill>
              <a:latin typeface="Arial" panose="020B0604020202020204" pitchFamily="34" charset="0"/>
              <a:cs typeface="Arial" panose="020B0604020202020204" pitchFamily="34" charset="0"/>
            </a:endParaRPr>
          </a:p>
          <a:p>
            <a:pPr>
              <a:buClr>
                <a:srgbClr val="404040"/>
              </a:buClr>
              <a:buFontTx/>
              <a:buChar char="-"/>
            </a:pPr>
            <a:r>
              <a:rPr lang="tr-TR" sz="2000" dirty="0" smtClean="0">
                <a:solidFill>
                  <a:srgbClr val="FF0000"/>
                </a:solidFill>
                <a:latin typeface="Arial" panose="020B0604020202020204" pitchFamily="34" charset="0"/>
                <a:cs typeface="Arial" panose="020B0604020202020204" pitchFamily="34" charset="0"/>
              </a:rPr>
              <a:t>ORTA VADELİ </a:t>
            </a:r>
            <a:r>
              <a:rPr lang="tr-TR" sz="2000" dirty="0" smtClean="0">
                <a:solidFill>
                  <a:srgbClr val="FF0000"/>
                </a:solidFill>
                <a:latin typeface="Arial" panose="020B0604020202020204" pitchFamily="34" charset="0"/>
                <a:cs typeface="Arial" panose="020B0604020202020204" pitchFamily="34" charset="0"/>
              </a:rPr>
              <a:t>PROGRAM – ORTA VADELİ MALİ PLAN</a:t>
            </a:r>
            <a:endParaRPr lang="tr-TR" sz="2000" dirty="0" smtClean="0">
              <a:solidFill>
                <a:srgbClr val="FF0000"/>
              </a:solidFill>
              <a:latin typeface="Arial" panose="020B0604020202020204" pitchFamily="34" charset="0"/>
              <a:cs typeface="Arial" panose="020B0604020202020204" pitchFamily="34" charset="0"/>
            </a:endParaRPr>
          </a:p>
          <a:p>
            <a:pPr>
              <a:buClr>
                <a:srgbClr val="404040"/>
              </a:buClr>
              <a:buFontTx/>
              <a:buChar char="-"/>
            </a:pPr>
            <a:r>
              <a:rPr lang="tr-TR" sz="2000" dirty="0" smtClean="0">
                <a:solidFill>
                  <a:srgbClr val="FF0000"/>
                </a:solidFill>
                <a:latin typeface="Arial" panose="020B0604020202020204" pitchFamily="34" charset="0"/>
                <a:cs typeface="Arial" panose="020B0604020202020204" pitchFamily="34" charset="0"/>
              </a:rPr>
              <a:t>YILLIK PROGRAM</a:t>
            </a:r>
          </a:p>
          <a:p>
            <a:pPr>
              <a:buClr>
                <a:srgbClr val="404040"/>
              </a:buClr>
              <a:buFontTx/>
              <a:buChar char="-"/>
            </a:pPr>
            <a:r>
              <a:rPr lang="tr-TR" sz="2000" dirty="0" smtClean="0">
                <a:solidFill>
                  <a:srgbClr val="FF0000"/>
                </a:solidFill>
                <a:latin typeface="Arial" panose="020B0604020202020204" pitchFamily="34" charset="0"/>
                <a:cs typeface="Arial" panose="020B0604020202020204" pitchFamily="34" charset="0"/>
              </a:rPr>
              <a:t>MERKEZİ YÖNETİM BÜTÇE KANUNU </a:t>
            </a:r>
            <a:r>
              <a:rPr lang="tr-TR" sz="2000" dirty="0" smtClean="0">
                <a:solidFill>
                  <a:srgbClr val="FF0000"/>
                </a:solidFill>
                <a:latin typeface="Arial" panose="020B0604020202020204" pitchFamily="34" charset="0"/>
                <a:cs typeface="Arial" panose="020B0604020202020204" pitchFamily="34" charset="0"/>
                <a:hlinkClick r:id="rId4" action="ppaction://hlinkfile"/>
              </a:rPr>
              <a:t>( tahmin örneği)</a:t>
            </a:r>
            <a:endParaRPr lang="tr-TR" sz="2000" dirty="0" smtClean="0">
              <a:solidFill>
                <a:srgbClr val="FF0000"/>
              </a:solidFill>
              <a:latin typeface="Arial" panose="020B0604020202020204" pitchFamily="34" charset="0"/>
              <a:cs typeface="Arial" panose="020B0604020202020204" pitchFamily="34" charset="0"/>
            </a:endParaRPr>
          </a:p>
          <a:p>
            <a:pPr>
              <a:buClr>
                <a:srgbClr val="404040"/>
              </a:buClr>
              <a:buFontTx/>
              <a:buChar char="-"/>
            </a:pPr>
            <a:r>
              <a:rPr lang="tr-TR" sz="2000" dirty="0" smtClean="0">
                <a:solidFill>
                  <a:srgbClr val="FF0000"/>
                </a:solidFill>
                <a:latin typeface="Arial" panose="020B0604020202020204" pitchFamily="34" charset="0"/>
                <a:cs typeface="Arial" panose="020B0604020202020204" pitchFamily="34" charset="0"/>
              </a:rPr>
              <a:t>MERKEZİ YÖNETİM BÜTÇE KANUN TASARISI VE KANUNU</a:t>
            </a:r>
          </a:p>
          <a:p>
            <a:pPr>
              <a:buClr>
                <a:srgbClr val="404040"/>
              </a:buClr>
              <a:buFontTx/>
              <a:buChar char="-"/>
            </a:pPr>
            <a:endParaRPr lang="tr-TR" sz="2000" dirty="0" smtClean="0">
              <a:solidFill>
                <a:srgbClr val="FF0000"/>
              </a:solidFill>
              <a:latin typeface="Arial" panose="020B0604020202020204" pitchFamily="34" charset="0"/>
              <a:cs typeface="Arial" panose="020B0604020202020204" pitchFamily="34" charset="0"/>
            </a:endParaRPr>
          </a:p>
          <a:p>
            <a:pPr>
              <a:buClr>
                <a:srgbClr val="404040"/>
              </a:buClr>
              <a:buFontTx/>
              <a:buChar char="-"/>
            </a:pPr>
            <a:endParaRPr lang="tr-TR" sz="2000" b="0" i="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477788" y="764704"/>
            <a:ext cx="10585176" cy="9177897"/>
          </a:xfrm>
          <a:prstGeom prst="rect">
            <a:avLst/>
          </a:prstGeom>
          <a:noFill/>
        </p:spPr>
        <p:txBody>
          <a:bodyPr wrap="square" rtlCol="0">
            <a:spAutoFit/>
          </a:bodyPr>
          <a:lstStyle/>
          <a:p>
            <a:pPr algn="ctr">
              <a:lnSpc>
                <a:spcPct val="90000"/>
              </a:lnSpc>
            </a:pPr>
            <a:r>
              <a:rPr lang="tr-TR" sz="2800" dirty="0" smtClean="0">
                <a:latin typeface="Arial" panose="020B0604020202020204" pitchFamily="34" charset="0"/>
                <a:cs typeface="Arial" panose="020B0604020202020204" pitchFamily="34" charset="0"/>
              </a:rPr>
              <a:t>İDARENİN BUNLARLA UYUMLU OLACAK PROGRAMLARI</a:t>
            </a:r>
          </a:p>
          <a:p>
            <a:pPr>
              <a:lnSpc>
                <a:spcPct val="90000"/>
              </a:lnSpc>
            </a:pPr>
            <a:endParaRPr lang="tr-TR" sz="2800" dirty="0" smtClean="0">
              <a:latin typeface="Arial" panose="020B0604020202020204" pitchFamily="34" charset="0"/>
              <a:cs typeface="Arial" panose="020B0604020202020204" pitchFamily="34" charset="0"/>
            </a:endParaRPr>
          </a:p>
          <a:p>
            <a:pPr marL="342900" indent="-342900">
              <a:lnSpc>
                <a:spcPct val="90000"/>
              </a:lnSpc>
              <a:buFontTx/>
              <a:buChar char="-"/>
            </a:pPr>
            <a:r>
              <a:rPr lang="tr-TR" sz="2400" dirty="0" smtClean="0">
                <a:solidFill>
                  <a:srgbClr val="7030A0"/>
                </a:solidFill>
                <a:latin typeface="Arial" panose="020B0604020202020204" pitchFamily="34" charset="0"/>
                <a:cs typeface="Arial" panose="020B0604020202020204" pitchFamily="34" charset="0"/>
              </a:rPr>
              <a:t>STRATEJİK PLANI ( 5 YILLIK ) </a:t>
            </a:r>
            <a:r>
              <a:rPr lang="tr-TR" sz="2400" dirty="0" smtClean="0">
                <a:solidFill>
                  <a:srgbClr val="7030A0"/>
                </a:solidFill>
                <a:latin typeface="Arial" panose="020B0604020202020204" pitchFamily="34" charset="0"/>
                <a:cs typeface="Arial" panose="020B0604020202020204" pitchFamily="34" charset="0"/>
                <a:hlinkClick r:id="rId2" action="ppaction://hlinkfile"/>
              </a:rPr>
              <a:t>STRATEJİK PLANIMIZ</a:t>
            </a:r>
            <a:endParaRPr lang="tr-TR" sz="2400" dirty="0" smtClean="0">
              <a:solidFill>
                <a:srgbClr val="7030A0"/>
              </a:solidFill>
              <a:latin typeface="Arial" panose="020B0604020202020204" pitchFamily="34" charset="0"/>
              <a:cs typeface="Arial" panose="020B0604020202020204" pitchFamily="34" charset="0"/>
            </a:endParaRPr>
          </a:p>
          <a:p>
            <a:pPr marL="457200" indent="-457200">
              <a:lnSpc>
                <a:spcPct val="90000"/>
              </a:lnSpc>
              <a:buFontTx/>
              <a:buChar char="-"/>
            </a:pPr>
            <a:r>
              <a:rPr lang="tr-TR" sz="2400" dirty="0" smtClean="0">
                <a:solidFill>
                  <a:srgbClr val="7030A0"/>
                </a:solidFill>
                <a:latin typeface="Arial" panose="020B0604020202020204" pitchFamily="34" charset="0"/>
                <a:cs typeface="Arial" panose="020B0604020202020204" pitchFamily="34" charset="0"/>
              </a:rPr>
              <a:t>PERFORMANS PROGRAMI </a:t>
            </a:r>
            <a:r>
              <a:rPr lang="tr-TR" sz="2400" dirty="0" smtClean="0">
                <a:solidFill>
                  <a:srgbClr val="7030A0"/>
                </a:solidFill>
                <a:latin typeface="Arial" panose="020B0604020202020204" pitchFamily="34" charset="0"/>
                <a:cs typeface="Arial" panose="020B0604020202020204" pitchFamily="34" charset="0"/>
                <a:hlinkClick r:id="rId3" action="ppaction://hlinkfile"/>
              </a:rPr>
              <a:t>2014 PERFORMANS PROGRAMIMIZ</a:t>
            </a:r>
            <a:endParaRPr lang="tr-TR" sz="2400" dirty="0" smtClean="0">
              <a:solidFill>
                <a:srgbClr val="7030A0"/>
              </a:solidFill>
              <a:latin typeface="Arial" panose="020B0604020202020204" pitchFamily="34" charset="0"/>
              <a:cs typeface="Arial" panose="020B0604020202020204" pitchFamily="34" charset="0"/>
            </a:endParaRPr>
          </a:p>
          <a:p>
            <a:pPr marL="457200" indent="-457200">
              <a:lnSpc>
                <a:spcPct val="90000"/>
              </a:lnSpc>
              <a:buFontTx/>
              <a:buChar char="-"/>
            </a:pPr>
            <a:r>
              <a:rPr lang="tr-TR" sz="2400" dirty="0" smtClean="0">
                <a:solidFill>
                  <a:srgbClr val="7030A0"/>
                </a:solidFill>
                <a:latin typeface="Arial" panose="020B0604020202020204" pitchFamily="34" charset="0"/>
                <a:cs typeface="Arial" panose="020B0604020202020204" pitchFamily="34" charset="0"/>
              </a:rPr>
              <a:t>FAALİYET RAPORU 2014 </a:t>
            </a:r>
            <a:r>
              <a:rPr lang="tr-TR" sz="2400" dirty="0" smtClean="0">
                <a:solidFill>
                  <a:srgbClr val="7030A0"/>
                </a:solidFill>
                <a:latin typeface="Arial" panose="020B0604020202020204" pitchFamily="34" charset="0"/>
                <a:cs typeface="Arial" panose="020B0604020202020204" pitchFamily="34" charset="0"/>
                <a:hlinkClick r:id="rId4" action="ppaction://hlinkfile"/>
              </a:rPr>
              <a:t>FAALİYET RAPORUMUZ</a:t>
            </a:r>
            <a:r>
              <a:rPr lang="tr-TR" sz="2400" dirty="0" smtClean="0">
                <a:solidFill>
                  <a:srgbClr val="7030A0"/>
                </a:solidFill>
                <a:latin typeface="Arial" panose="020B0604020202020204" pitchFamily="34" charset="0"/>
                <a:cs typeface="Arial" panose="020B0604020202020204" pitchFamily="34" charset="0"/>
              </a:rPr>
              <a:t> (BİRİM DÜZEYİNDE)</a:t>
            </a:r>
          </a:p>
          <a:p>
            <a:pPr marL="457200" indent="-457200">
              <a:lnSpc>
                <a:spcPct val="90000"/>
              </a:lnSpc>
              <a:buFontTx/>
              <a:buChar char="-"/>
            </a:pPr>
            <a:r>
              <a:rPr lang="tr-TR" sz="2400" dirty="0" smtClean="0">
                <a:solidFill>
                  <a:srgbClr val="7030A0"/>
                </a:solidFill>
                <a:latin typeface="Arial" panose="020B0604020202020204" pitchFamily="34" charset="0"/>
                <a:cs typeface="Arial" panose="020B0604020202020204" pitchFamily="34" charset="0"/>
              </a:rPr>
              <a:t>MY BÜTÇE KANUNUNDAN PAYIMIZA DÜŞEN KISIM ( 220 MİLYON TL) </a:t>
            </a:r>
            <a:r>
              <a:rPr lang="tr-TR" sz="2400" dirty="0" smtClean="0">
                <a:solidFill>
                  <a:srgbClr val="7030A0"/>
                </a:solidFill>
                <a:latin typeface="Arial" panose="020B0604020202020204" pitchFamily="34" charset="0"/>
                <a:cs typeface="Arial" panose="020B0604020202020204" pitchFamily="34" charset="0"/>
                <a:hlinkClick r:id="rId5" action="ppaction://hlinkfile"/>
              </a:rPr>
              <a:t>(tekrardan tahmin örneği)</a:t>
            </a:r>
            <a:endParaRPr lang="tr-TR" sz="2400" dirty="0" smtClean="0">
              <a:solidFill>
                <a:srgbClr val="7030A0"/>
              </a:solidFill>
              <a:latin typeface="Arial" panose="020B0604020202020204" pitchFamily="34" charset="0"/>
              <a:cs typeface="Arial" panose="020B0604020202020204" pitchFamily="34" charset="0"/>
            </a:endParaRPr>
          </a:p>
          <a:p>
            <a:pPr marL="457200" indent="-457200">
              <a:lnSpc>
                <a:spcPct val="90000"/>
              </a:lnSpc>
              <a:buFontTx/>
              <a:buChar char="-"/>
            </a:pPr>
            <a:endParaRPr lang="tr-TR" sz="2400" dirty="0">
              <a:solidFill>
                <a:srgbClr val="7030A0"/>
              </a:solidFill>
            </a:endParaRPr>
          </a:p>
          <a:p>
            <a:pPr>
              <a:lnSpc>
                <a:spcPct val="90000"/>
              </a:lnSpc>
            </a:pPr>
            <a:endParaRPr lang="tr-TR" sz="2400" dirty="0" smtClean="0">
              <a:solidFill>
                <a:srgbClr val="7030A0"/>
              </a:solidFill>
            </a:endParaRPr>
          </a:p>
          <a:p>
            <a:pPr>
              <a:lnSpc>
                <a:spcPct val="90000"/>
              </a:lnSpc>
            </a:pPr>
            <a:endParaRPr lang="tr-TR" sz="2400" dirty="0">
              <a:solidFill>
                <a:srgbClr val="7030A0"/>
              </a:solidFill>
            </a:endParaRPr>
          </a:p>
          <a:p>
            <a:pPr>
              <a:lnSpc>
                <a:spcPct val="90000"/>
              </a:lnSpc>
            </a:pPr>
            <a:endParaRPr lang="tr-TR" sz="2400" dirty="0" smtClean="0">
              <a:solidFill>
                <a:srgbClr val="7030A0"/>
              </a:solidFill>
            </a:endParaRPr>
          </a:p>
          <a:p>
            <a:pPr marL="457200" indent="-457200">
              <a:lnSpc>
                <a:spcPct val="90000"/>
              </a:lnSpc>
              <a:buFontTx/>
              <a:buChar char="-"/>
            </a:pPr>
            <a:endParaRPr lang="tr-TR" sz="2400" dirty="0" smtClean="0">
              <a:solidFill>
                <a:srgbClr val="7030A0"/>
              </a:solidFill>
            </a:endParaRPr>
          </a:p>
          <a:p>
            <a:pPr marL="457200" indent="-457200">
              <a:lnSpc>
                <a:spcPct val="90000"/>
              </a:lnSpc>
              <a:buFontTx/>
              <a:buChar char="-"/>
            </a:pPr>
            <a:endParaRPr lang="tr-TR" sz="2800" dirty="0"/>
          </a:p>
          <a:p>
            <a:pPr>
              <a:lnSpc>
                <a:spcPct val="90000"/>
              </a:lnSpc>
            </a:pPr>
            <a:endParaRPr lang="tr-TR" sz="2800" dirty="0" smtClean="0"/>
          </a:p>
          <a:p>
            <a:pPr>
              <a:lnSpc>
                <a:spcPct val="90000"/>
              </a:lnSpc>
            </a:pPr>
            <a:endParaRPr lang="tr-TR" sz="2800" dirty="0"/>
          </a:p>
          <a:p>
            <a:pPr>
              <a:lnSpc>
                <a:spcPct val="90000"/>
              </a:lnSpc>
            </a:pPr>
            <a:endParaRPr lang="tr-TR" sz="2800" dirty="0" smtClean="0"/>
          </a:p>
          <a:p>
            <a:pPr>
              <a:lnSpc>
                <a:spcPct val="90000"/>
              </a:lnSpc>
            </a:pPr>
            <a:endParaRPr lang="tr-TR" sz="2800" dirty="0"/>
          </a:p>
          <a:p>
            <a:pPr>
              <a:lnSpc>
                <a:spcPct val="90000"/>
              </a:lnSpc>
            </a:pPr>
            <a:endParaRPr lang="tr-TR" sz="2800" dirty="0" smtClean="0"/>
          </a:p>
          <a:p>
            <a:pPr>
              <a:lnSpc>
                <a:spcPct val="90000"/>
              </a:lnSpc>
            </a:pPr>
            <a:endParaRPr lang="tr-TR" sz="2800" dirty="0"/>
          </a:p>
          <a:p>
            <a:pPr>
              <a:lnSpc>
                <a:spcPct val="90000"/>
              </a:lnSpc>
            </a:pPr>
            <a:endParaRPr lang="tr-TR" sz="2800" dirty="0" smtClean="0"/>
          </a:p>
          <a:p>
            <a:pPr>
              <a:lnSpc>
                <a:spcPct val="90000"/>
              </a:lnSpc>
            </a:pPr>
            <a:endParaRPr lang="tr-TR" sz="2800" dirty="0"/>
          </a:p>
          <a:p>
            <a:pPr>
              <a:lnSpc>
                <a:spcPct val="90000"/>
              </a:lnSpc>
            </a:pPr>
            <a:endParaRPr lang="tr-TR" sz="2800" dirty="0" smtClean="0"/>
          </a:p>
          <a:p>
            <a:pPr>
              <a:lnSpc>
                <a:spcPct val="90000"/>
              </a:lnSpc>
            </a:pPr>
            <a:endParaRPr lang="tr-TR" sz="2800" dirty="0"/>
          </a:p>
          <a:p>
            <a:pPr>
              <a:lnSpc>
                <a:spcPct val="90000"/>
              </a:lnSpc>
            </a:pPr>
            <a:endParaRPr lang="tr-TR" sz="2800" dirty="0"/>
          </a:p>
        </p:txBody>
      </p:sp>
    </p:spTree>
    <p:extLst>
      <p:ext uri="{BB962C8B-B14F-4D97-AF65-F5344CB8AC3E}">
        <p14:creationId xmlns:p14="http://schemas.microsoft.com/office/powerpoint/2010/main" val="265516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ctr"/>
            <a:r>
              <a:rPr lang="tr-TR" dirty="0" smtClean="0">
                <a:latin typeface="Arial" panose="020B0604020202020204" pitchFamily="34" charset="0"/>
                <a:cs typeface="Arial" panose="020B0604020202020204" pitchFamily="34" charset="0"/>
              </a:rPr>
              <a:t>İDARENİN SINIRLARI NELERDİR?</a:t>
            </a:r>
          </a:p>
          <a:p>
            <a:r>
              <a:rPr lang="tr-TR" sz="2000" dirty="0" smtClean="0">
                <a:solidFill>
                  <a:srgbClr val="FF0000"/>
                </a:solidFill>
                <a:latin typeface="Arial" panose="020B0604020202020204" pitchFamily="34" charset="0"/>
                <a:cs typeface="Arial" panose="020B0604020202020204" pitchFamily="34" charset="0"/>
              </a:rPr>
              <a:t>MEVZUAT (KANUN, KHK, TÜZÜK, YÖNETMELİK, VB.)</a:t>
            </a:r>
          </a:p>
          <a:p>
            <a:r>
              <a:rPr lang="tr-TR" sz="2000" dirty="0" smtClean="0">
                <a:solidFill>
                  <a:srgbClr val="FF0000"/>
                </a:solidFill>
                <a:latin typeface="Arial" panose="020B0604020202020204" pitchFamily="34" charset="0"/>
                <a:cs typeface="Arial" panose="020B0604020202020204" pitchFamily="34" charset="0"/>
              </a:rPr>
              <a:t>KAYNAKLARIN ETKİLİ, EKONOMİK, VERİMLİ KULLANILMASI</a:t>
            </a:r>
          </a:p>
          <a:p>
            <a:r>
              <a:rPr lang="tr-TR" sz="2000" dirty="0" smtClean="0">
                <a:solidFill>
                  <a:srgbClr val="FF0000"/>
                </a:solidFill>
                <a:latin typeface="Arial" panose="020B0604020202020204" pitchFamily="34" charset="0"/>
                <a:cs typeface="Arial" panose="020B0604020202020204" pitchFamily="34" charset="0"/>
              </a:rPr>
              <a:t>MUHASEBENİN DOĞRU TUTULMASI</a:t>
            </a:r>
          </a:p>
          <a:p>
            <a:r>
              <a:rPr lang="tr-TR" sz="2000" dirty="0" smtClean="0">
                <a:solidFill>
                  <a:srgbClr val="FF0000"/>
                </a:solidFill>
                <a:latin typeface="Arial" panose="020B0604020202020204" pitchFamily="34" charset="0"/>
                <a:cs typeface="Arial" panose="020B0604020202020204" pitchFamily="34" charset="0"/>
              </a:rPr>
              <a:t>MALİ VE İDARİ İSTATİSTİKLERİN ANLAŞILIR VE BİR SONUÇ ÇIKARILABİLİR OLMASI</a:t>
            </a:r>
          </a:p>
          <a:p>
            <a:r>
              <a:rPr lang="tr-TR" sz="2000" b="1" dirty="0" smtClean="0">
                <a:solidFill>
                  <a:srgbClr val="00B0F0"/>
                </a:solidFill>
                <a:latin typeface="Arial" panose="020B0604020202020204" pitchFamily="34" charset="0"/>
                <a:cs typeface="Arial" panose="020B0604020202020204" pitchFamily="34" charset="0"/>
              </a:rPr>
              <a:t>TÜM BU SÜREÇLERİ KURMAK VE İŞLETMEK İÇİN GEREKLİ SİSTEM, PERSONEL, DİSİPLİN, KONTROL VB KURMAK, GÖZDEN GEÇİRMEK, GELİŞTİRMEK( </a:t>
            </a:r>
            <a:r>
              <a:rPr lang="tr-TR" sz="2000" b="1" dirty="0" smtClean="0">
                <a:solidFill>
                  <a:srgbClr val="FF0000"/>
                </a:solidFill>
                <a:latin typeface="Arial" panose="020B0604020202020204" pitchFamily="34" charset="0"/>
                <a:cs typeface="Arial" panose="020B0604020202020204" pitchFamily="34" charset="0"/>
              </a:rPr>
              <a:t>İŞTE BURASI İÇ KONTROL OLUYOR</a:t>
            </a:r>
            <a:r>
              <a:rPr lang="tr-TR" sz="2000" b="1" dirty="0" smtClean="0">
                <a:solidFill>
                  <a:srgbClr val="00B0F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0088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NASIL YAPARIZ, KİM KOORDİNE EDER, KİM TAKİP EDER, REHBERLİK NASIL YAPILIR?</a:t>
            </a:r>
          </a:p>
          <a:p>
            <a:pPr>
              <a:buFontTx/>
              <a:buChar char="-"/>
            </a:pPr>
            <a:r>
              <a:rPr lang="tr-TR" b="1" dirty="0" smtClean="0">
                <a:solidFill>
                  <a:schemeClr val="accent5">
                    <a:lumMod val="50000"/>
                  </a:schemeClr>
                </a:solidFill>
              </a:rPr>
              <a:t>MALİYE BAKANLIĞI ÖZELLİKLE BÜMKO KOORDİNE EDER, REHBERLİK VERİR, TAKİP EDER, (BÜMKO GENEL MÜD)</a:t>
            </a:r>
          </a:p>
          <a:p>
            <a:pPr>
              <a:buFontTx/>
              <a:buChar char="-"/>
            </a:pPr>
            <a:r>
              <a:rPr lang="tr-TR" b="1" dirty="0" smtClean="0">
                <a:solidFill>
                  <a:schemeClr val="accent5">
                    <a:lumMod val="50000"/>
                  </a:schemeClr>
                </a:solidFill>
              </a:rPr>
              <a:t>İDKK – İÇ DENETÇİLER</a:t>
            </a:r>
          </a:p>
          <a:p>
            <a:pPr>
              <a:buFontTx/>
              <a:buChar char="-"/>
            </a:pPr>
            <a:r>
              <a:rPr lang="tr-TR" b="1" dirty="0" smtClean="0">
                <a:solidFill>
                  <a:schemeClr val="accent5">
                    <a:lumMod val="50000"/>
                  </a:schemeClr>
                </a:solidFill>
              </a:rPr>
              <a:t>MUHASEBAT HİZMETLERİ (MUHASEBAT GEN MÜD)</a:t>
            </a:r>
          </a:p>
          <a:p>
            <a:pPr>
              <a:buFontTx/>
              <a:buChar char="-"/>
            </a:pPr>
            <a:r>
              <a:rPr lang="tr-TR" b="1" dirty="0" smtClean="0">
                <a:solidFill>
                  <a:schemeClr val="accent5">
                    <a:lumMod val="50000"/>
                  </a:schemeClr>
                </a:solidFill>
              </a:rPr>
              <a:t>SAYIŞTAY </a:t>
            </a:r>
          </a:p>
          <a:p>
            <a:pPr>
              <a:buFontTx/>
              <a:buChar char="-"/>
            </a:pPr>
            <a:endParaRPr lang="tr-TR" dirty="0"/>
          </a:p>
        </p:txBody>
      </p:sp>
    </p:spTree>
    <p:extLst>
      <p:ext uri="{BB962C8B-B14F-4D97-AF65-F5344CB8AC3E}">
        <p14:creationId xmlns:p14="http://schemas.microsoft.com/office/powerpoint/2010/main" val="170235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522412" y="188913"/>
            <a:ext cx="7391400" cy="563562"/>
          </a:xfrm>
        </p:spPr>
        <p:txBody>
          <a:bodyPr/>
          <a:lstStyle/>
          <a:p>
            <a:pPr>
              <a:defRPr/>
            </a:pPr>
            <a:r>
              <a:rPr lang="tr-TR" altLang="tr-TR" sz="2800"/>
              <a:t>TÜRKİYE’DE KİMK SİSTEMİ</a:t>
            </a:r>
          </a:p>
        </p:txBody>
      </p:sp>
      <p:sp>
        <p:nvSpPr>
          <p:cNvPr id="28675" name="Rectangle 23"/>
          <p:cNvSpPr>
            <a:spLocks noGrp="1" noChangeArrowheads="1"/>
          </p:cNvSpPr>
          <p:nvPr>
            <p:ph type="body" idx="4294967295"/>
          </p:nvPr>
        </p:nvSpPr>
        <p:spPr>
          <a:xfrm>
            <a:off x="1522412" y="1268413"/>
            <a:ext cx="5976938" cy="576262"/>
          </a:xfrm>
          <a:solidFill>
            <a:srgbClr val="F81D06"/>
          </a:solidFill>
          <a:ln>
            <a:solidFill>
              <a:srgbClr val="FFFF00"/>
            </a:solidFill>
            <a:miter lim="800000"/>
            <a:headEnd/>
            <a:tailEnd/>
          </a:ln>
        </p:spPr>
        <p:txBody>
          <a:bodyPr>
            <a:normAutofit fontScale="77500" lnSpcReduction="20000"/>
          </a:bodyPr>
          <a:lstStyle/>
          <a:p>
            <a:pPr marL="274320" indent="-274320" algn="ctr">
              <a:lnSpc>
                <a:spcPct val="80000"/>
              </a:lnSpc>
              <a:buNone/>
              <a:defRPr/>
            </a:pPr>
            <a:r>
              <a:rPr lang="tr-TR" altLang="tr-TR" sz="1800" b="1">
                <a:solidFill>
                  <a:schemeClr val="bg1"/>
                </a:solidFill>
              </a:rPr>
              <a:t>Mali Yönetim ve Kontrol Merkezi Uyumlaştırma </a:t>
            </a:r>
          </a:p>
          <a:p>
            <a:pPr marL="274320" indent="-274320" algn="ctr">
              <a:lnSpc>
                <a:spcPct val="80000"/>
              </a:lnSpc>
              <a:buNone/>
              <a:defRPr/>
            </a:pPr>
            <a:r>
              <a:rPr lang="tr-TR" altLang="tr-TR" sz="1800" b="1">
                <a:solidFill>
                  <a:schemeClr val="bg1"/>
                </a:solidFill>
              </a:rPr>
              <a:t>(Maliye Bakanlığı- BÜMKO)</a:t>
            </a:r>
          </a:p>
        </p:txBody>
      </p:sp>
      <p:sp>
        <p:nvSpPr>
          <p:cNvPr id="18436" name="Rectangle 4"/>
          <p:cNvSpPr>
            <a:spLocks noChangeArrowheads="1"/>
          </p:cNvSpPr>
          <p:nvPr/>
        </p:nvSpPr>
        <p:spPr bwMode="auto">
          <a:xfrm>
            <a:off x="4510088" y="2420939"/>
            <a:ext cx="2663825" cy="287337"/>
          </a:xfrm>
          <a:prstGeom prst="rect">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800" b="1">
                <a:solidFill>
                  <a:srgbClr val="FFFFFF"/>
                </a:solidFill>
                <a:latin typeface="Calibri" panose="020F0502020204030204" pitchFamily="34" charset="0"/>
              </a:rPr>
              <a:t>Üst Yönetici</a:t>
            </a:r>
          </a:p>
        </p:txBody>
      </p:sp>
      <p:sp>
        <p:nvSpPr>
          <p:cNvPr id="18437" name="Oval 5"/>
          <p:cNvSpPr>
            <a:spLocks noChangeArrowheads="1"/>
          </p:cNvSpPr>
          <p:nvPr/>
        </p:nvSpPr>
        <p:spPr bwMode="auto">
          <a:xfrm>
            <a:off x="2349501" y="2924175"/>
            <a:ext cx="1944687" cy="1512888"/>
          </a:xfrm>
          <a:prstGeom prst="ellipse">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800" b="1" dirty="0">
                <a:solidFill>
                  <a:srgbClr val="FFFFFF"/>
                </a:solidFill>
                <a:latin typeface="Calibri" panose="020F0502020204030204" pitchFamily="34" charset="0"/>
              </a:rPr>
              <a:t>Strateji Geliştirme </a:t>
            </a:r>
          </a:p>
          <a:p>
            <a:pPr algn="ctr" eaLnBrk="1" hangingPunct="1">
              <a:spcBef>
                <a:spcPct val="0"/>
              </a:spcBef>
              <a:buClrTx/>
              <a:buSzTx/>
              <a:buFontTx/>
              <a:buNone/>
            </a:pPr>
            <a:r>
              <a:rPr lang="tr-TR" altLang="tr-TR" sz="1800" b="1" dirty="0">
                <a:solidFill>
                  <a:srgbClr val="FFFFFF"/>
                </a:solidFill>
                <a:latin typeface="Calibri" panose="020F0502020204030204" pitchFamily="34" charset="0"/>
              </a:rPr>
              <a:t>Birimi</a:t>
            </a:r>
          </a:p>
        </p:txBody>
      </p:sp>
      <p:sp>
        <p:nvSpPr>
          <p:cNvPr id="18438" name="Oval 6"/>
          <p:cNvSpPr>
            <a:spLocks noChangeArrowheads="1"/>
          </p:cNvSpPr>
          <p:nvPr/>
        </p:nvSpPr>
        <p:spPr bwMode="auto">
          <a:xfrm>
            <a:off x="8686800" y="3130550"/>
            <a:ext cx="1511300" cy="1366838"/>
          </a:xfrm>
          <a:prstGeom prst="ellipse">
            <a:avLst/>
          </a:prstGeom>
          <a:solidFill>
            <a:schemeClr val="accent1"/>
          </a:solidFill>
          <a:ln w="9525">
            <a:solidFill>
              <a:schemeClr val="tx1"/>
            </a:solidFill>
            <a:round/>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800" b="1" dirty="0">
                <a:solidFill>
                  <a:srgbClr val="FFFFFF"/>
                </a:solidFill>
                <a:latin typeface="Calibri" panose="020F0502020204030204" pitchFamily="34" charset="0"/>
              </a:rPr>
              <a:t>İç</a:t>
            </a:r>
            <a:r>
              <a:rPr lang="tr-TR" altLang="tr-TR" sz="1400" b="1" dirty="0">
                <a:solidFill>
                  <a:srgbClr val="FFFFFF"/>
                </a:solidFill>
                <a:latin typeface="Comic Sans MS" panose="030F0702030302020204" pitchFamily="66" charset="0"/>
              </a:rPr>
              <a:t> </a:t>
            </a:r>
            <a:r>
              <a:rPr lang="tr-TR" altLang="tr-TR" sz="1800" b="1" dirty="0">
                <a:solidFill>
                  <a:srgbClr val="FFFFFF"/>
                </a:solidFill>
                <a:latin typeface="Calibri" panose="020F0502020204030204" pitchFamily="34" charset="0"/>
              </a:rPr>
              <a:t>Denetim</a:t>
            </a:r>
          </a:p>
          <a:p>
            <a:pPr algn="ctr" eaLnBrk="1" hangingPunct="1">
              <a:spcBef>
                <a:spcPct val="0"/>
              </a:spcBef>
              <a:buClrTx/>
              <a:buSzTx/>
              <a:buFontTx/>
              <a:buNone/>
            </a:pPr>
            <a:r>
              <a:rPr lang="tr-TR" altLang="tr-TR" sz="1800" b="1" dirty="0">
                <a:solidFill>
                  <a:srgbClr val="FFFFFF"/>
                </a:solidFill>
                <a:latin typeface="Calibri" panose="020F0502020204030204" pitchFamily="34" charset="0"/>
              </a:rPr>
              <a:t>Birimi</a:t>
            </a:r>
          </a:p>
        </p:txBody>
      </p:sp>
      <p:sp>
        <p:nvSpPr>
          <p:cNvPr id="18439" name="Oval 7"/>
          <p:cNvSpPr>
            <a:spLocks noChangeArrowheads="1"/>
          </p:cNvSpPr>
          <p:nvPr/>
        </p:nvSpPr>
        <p:spPr bwMode="auto">
          <a:xfrm>
            <a:off x="4870450" y="4724400"/>
            <a:ext cx="1295400" cy="865188"/>
          </a:xfrm>
          <a:prstGeom prst="ellipse">
            <a:avLst/>
          </a:prstGeom>
          <a:solidFill>
            <a:schemeClr val="accent1"/>
          </a:solidFill>
          <a:ln w="9525">
            <a:solidFill>
              <a:schemeClr val="tx1"/>
            </a:solidFill>
            <a:round/>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800" b="1" dirty="0">
                <a:solidFill>
                  <a:srgbClr val="FFFFFF"/>
                </a:solidFill>
                <a:latin typeface="Calibri" panose="020F0502020204030204" pitchFamily="34" charset="0"/>
              </a:rPr>
              <a:t>Harcama</a:t>
            </a:r>
            <a:r>
              <a:rPr lang="tr-TR" altLang="tr-TR" sz="1400" b="1" dirty="0">
                <a:solidFill>
                  <a:srgbClr val="FFFFFF"/>
                </a:solidFill>
                <a:latin typeface="Comic Sans MS" panose="030F0702030302020204" pitchFamily="66" charset="0"/>
              </a:rPr>
              <a:t> </a:t>
            </a:r>
          </a:p>
          <a:p>
            <a:pPr algn="ctr" eaLnBrk="1" hangingPunct="1">
              <a:spcBef>
                <a:spcPct val="0"/>
              </a:spcBef>
              <a:buClrTx/>
              <a:buSzTx/>
              <a:buFontTx/>
              <a:buNone/>
            </a:pPr>
            <a:r>
              <a:rPr lang="tr-TR" altLang="tr-TR" sz="1800" b="1" dirty="0">
                <a:solidFill>
                  <a:srgbClr val="FFFFFF"/>
                </a:solidFill>
                <a:latin typeface="Calibri" panose="020F0502020204030204" pitchFamily="34" charset="0"/>
              </a:rPr>
              <a:t>Birimi</a:t>
            </a:r>
          </a:p>
        </p:txBody>
      </p:sp>
      <p:sp>
        <p:nvSpPr>
          <p:cNvPr id="18440" name="Line 8"/>
          <p:cNvSpPr>
            <a:spLocks noChangeShapeType="1"/>
          </p:cNvSpPr>
          <p:nvPr/>
        </p:nvSpPr>
        <p:spPr bwMode="auto">
          <a:xfrm>
            <a:off x="2206625" y="3357563"/>
            <a:ext cx="0" cy="259080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441" name="Line 9"/>
          <p:cNvSpPr>
            <a:spLocks noChangeShapeType="1"/>
          </p:cNvSpPr>
          <p:nvPr/>
        </p:nvSpPr>
        <p:spPr bwMode="auto">
          <a:xfrm>
            <a:off x="2206625" y="5873750"/>
            <a:ext cx="6119812"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442" name="Rectangle 10"/>
          <p:cNvSpPr>
            <a:spLocks noChangeArrowheads="1"/>
          </p:cNvSpPr>
          <p:nvPr/>
        </p:nvSpPr>
        <p:spPr bwMode="auto">
          <a:xfrm>
            <a:off x="2165351" y="5878513"/>
            <a:ext cx="6143625" cy="430212"/>
          </a:xfrm>
          <a:prstGeom prst="rect">
            <a:avLst/>
          </a:prstGeom>
          <a:solidFill>
            <a:srgbClr val="FFFF00"/>
          </a:solidFill>
          <a:ln w="9525">
            <a:solidFill>
              <a:schemeClr val="tx1"/>
            </a:solidFill>
            <a:miter lim="800000"/>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600" b="1" dirty="0">
                <a:solidFill>
                  <a:srgbClr val="000099"/>
                </a:solidFill>
                <a:latin typeface="Calibri" panose="020F0502020204030204" pitchFamily="34" charset="0"/>
              </a:rPr>
              <a:t>Yönetim</a:t>
            </a:r>
            <a:r>
              <a:rPr lang="tr-TR" altLang="tr-TR" sz="1600" b="1" dirty="0">
                <a:solidFill>
                  <a:srgbClr val="000099"/>
                </a:solidFill>
                <a:latin typeface="Comic Sans MS" panose="030F0702030302020204" pitchFamily="66" charset="0"/>
              </a:rPr>
              <a:t> </a:t>
            </a:r>
            <a:r>
              <a:rPr lang="tr-TR" altLang="tr-TR" sz="1600" b="1" dirty="0">
                <a:solidFill>
                  <a:srgbClr val="000099"/>
                </a:solidFill>
                <a:latin typeface="Calibri" panose="020F0502020204030204" pitchFamily="34" charset="0"/>
              </a:rPr>
              <a:t>sorumluluğuna</a:t>
            </a:r>
            <a:r>
              <a:rPr lang="tr-TR" altLang="tr-TR" sz="1600" b="1" dirty="0">
                <a:solidFill>
                  <a:srgbClr val="000099"/>
                </a:solidFill>
                <a:latin typeface="Comic Sans MS" panose="030F0702030302020204" pitchFamily="66" charset="0"/>
              </a:rPr>
              <a:t> </a:t>
            </a:r>
            <a:r>
              <a:rPr lang="tr-TR" altLang="tr-TR" sz="1600" b="1" dirty="0">
                <a:solidFill>
                  <a:srgbClr val="000099"/>
                </a:solidFill>
                <a:latin typeface="Calibri" panose="020F0502020204030204" pitchFamily="34" charset="0"/>
              </a:rPr>
              <a:t>dayalı</a:t>
            </a:r>
            <a:r>
              <a:rPr lang="tr-TR" altLang="tr-TR" sz="1600" b="1" dirty="0">
                <a:solidFill>
                  <a:srgbClr val="000099"/>
                </a:solidFill>
                <a:latin typeface="Comic Sans MS" panose="030F0702030302020204" pitchFamily="66" charset="0"/>
              </a:rPr>
              <a:t> </a:t>
            </a:r>
            <a:r>
              <a:rPr lang="tr-TR" altLang="tr-TR" sz="1600" b="1" dirty="0">
                <a:solidFill>
                  <a:srgbClr val="000099"/>
                </a:solidFill>
                <a:latin typeface="Calibri" panose="020F0502020204030204" pitchFamily="34" charset="0"/>
              </a:rPr>
              <a:t>mali</a:t>
            </a:r>
            <a:r>
              <a:rPr lang="tr-TR" altLang="tr-TR" sz="1600" b="1" dirty="0">
                <a:solidFill>
                  <a:srgbClr val="000099"/>
                </a:solidFill>
                <a:latin typeface="Comic Sans MS" panose="030F0702030302020204" pitchFamily="66" charset="0"/>
              </a:rPr>
              <a:t> </a:t>
            </a:r>
            <a:r>
              <a:rPr lang="tr-TR" altLang="tr-TR" sz="1600" b="1" dirty="0">
                <a:solidFill>
                  <a:srgbClr val="000099"/>
                </a:solidFill>
                <a:latin typeface="Calibri" panose="020F0502020204030204" pitchFamily="34" charset="0"/>
              </a:rPr>
              <a:t>yönetim</a:t>
            </a:r>
            <a:r>
              <a:rPr lang="tr-TR" altLang="tr-TR" sz="1600" b="1" dirty="0">
                <a:solidFill>
                  <a:srgbClr val="000099"/>
                </a:solidFill>
                <a:latin typeface="Comic Sans MS" panose="030F0702030302020204" pitchFamily="66" charset="0"/>
              </a:rPr>
              <a:t> </a:t>
            </a:r>
            <a:r>
              <a:rPr lang="tr-TR" altLang="tr-TR" sz="1600" b="1" dirty="0">
                <a:solidFill>
                  <a:srgbClr val="000099"/>
                </a:solidFill>
                <a:latin typeface="Calibri" panose="020F0502020204030204" pitchFamily="34" charset="0"/>
              </a:rPr>
              <a:t>ve</a:t>
            </a:r>
            <a:r>
              <a:rPr lang="tr-TR" altLang="tr-TR" sz="1600" b="1" dirty="0">
                <a:solidFill>
                  <a:srgbClr val="000099"/>
                </a:solidFill>
                <a:latin typeface="Comic Sans MS" panose="030F0702030302020204" pitchFamily="66" charset="0"/>
              </a:rPr>
              <a:t> </a:t>
            </a:r>
            <a:r>
              <a:rPr lang="tr-TR" altLang="tr-TR" sz="1600" b="1" dirty="0">
                <a:solidFill>
                  <a:srgbClr val="000099"/>
                </a:solidFill>
                <a:latin typeface="Calibri" panose="020F0502020204030204" pitchFamily="34" charset="0"/>
              </a:rPr>
              <a:t>kontrol</a:t>
            </a:r>
          </a:p>
        </p:txBody>
      </p:sp>
      <p:sp>
        <p:nvSpPr>
          <p:cNvPr id="18443" name="Rectangle 11"/>
          <p:cNvSpPr>
            <a:spLocks noChangeArrowheads="1"/>
          </p:cNvSpPr>
          <p:nvPr/>
        </p:nvSpPr>
        <p:spPr bwMode="auto">
          <a:xfrm>
            <a:off x="8380412" y="5878513"/>
            <a:ext cx="2286000" cy="450850"/>
          </a:xfrm>
          <a:prstGeom prst="rect">
            <a:avLst/>
          </a:prstGeom>
          <a:solidFill>
            <a:srgbClr val="FFFF00"/>
          </a:solidFill>
          <a:ln w="9525">
            <a:solidFill>
              <a:schemeClr val="tx1"/>
            </a:solidFill>
            <a:miter lim="800000"/>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400" b="1">
                <a:solidFill>
                  <a:srgbClr val="000099"/>
                </a:solidFill>
                <a:latin typeface="Calibri" panose="020F0502020204030204" pitchFamily="34" charset="0"/>
              </a:rPr>
              <a:t>Fonksiyonel</a:t>
            </a:r>
            <a:r>
              <a:rPr lang="tr-TR" altLang="tr-TR" sz="1400" b="1">
                <a:solidFill>
                  <a:srgbClr val="000099"/>
                </a:solidFill>
                <a:latin typeface="Comic Sans MS" panose="030F0702030302020204" pitchFamily="66" charset="0"/>
              </a:rPr>
              <a:t> </a:t>
            </a:r>
            <a:r>
              <a:rPr lang="tr-TR" altLang="tr-TR" sz="1400" b="1">
                <a:solidFill>
                  <a:srgbClr val="000099"/>
                </a:solidFill>
                <a:latin typeface="Calibri" panose="020F0502020204030204" pitchFamily="34" charset="0"/>
              </a:rPr>
              <a:t>olarak</a:t>
            </a:r>
            <a:r>
              <a:rPr lang="tr-TR" altLang="tr-TR" sz="1400" b="1">
                <a:solidFill>
                  <a:srgbClr val="000099"/>
                </a:solidFill>
                <a:latin typeface="Comic Sans MS" panose="030F0702030302020204" pitchFamily="66" charset="0"/>
              </a:rPr>
              <a:t> </a:t>
            </a:r>
            <a:r>
              <a:rPr lang="tr-TR" altLang="tr-TR" sz="1400" b="1">
                <a:solidFill>
                  <a:srgbClr val="000099"/>
                </a:solidFill>
                <a:latin typeface="Calibri" panose="020F0502020204030204" pitchFamily="34" charset="0"/>
              </a:rPr>
              <a:t>bağımsız</a:t>
            </a:r>
          </a:p>
          <a:p>
            <a:pPr algn="ctr" eaLnBrk="1" hangingPunct="1">
              <a:spcBef>
                <a:spcPct val="0"/>
              </a:spcBef>
              <a:buClrTx/>
              <a:buSzTx/>
              <a:buFontTx/>
              <a:buNone/>
            </a:pPr>
            <a:r>
              <a:rPr lang="tr-TR" altLang="tr-TR" sz="1400" b="1">
                <a:solidFill>
                  <a:srgbClr val="000099"/>
                </a:solidFill>
              </a:rPr>
              <a:t>iç </a:t>
            </a:r>
            <a:r>
              <a:rPr lang="tr-TR" altLang="tr-TR" sz="1400" b="1">
                <a:solidFill>
                  <a:srgbClr val="000099"/>
                </a:solidFill>
                <a:latin typeface="Calibri" panose="020F0502020204030204" pitchFamily="34" charset="0"/>
              </a:rPr>
              <a:t>denetim</a:t>
            </a:r>
          </a:p>
        </p:txBody>
      </p:sp>
      <p:sp>
        <p:nvSpPr>
          <p:cNvPr id="18444" name="Oval 12"/>
          <p:cNvSpPr>
            <a:spLocks noChangeArrowheads="1"/>
          </p:cNvSpPr>
          <p:nvPr/>
        </p:nvSpPr>
        <p:spPr bwMode="auto">
          <a:xfrm>
            <a:off x="3357563" y="4724400"/>
            <a:ext cx="1203325" cy="865188"/>
          </a:xfrm>
          <a:prstGeom prst="ellipse">
            <a:avLst/>
          </a:prstGeom>
          <a:solidFill>
            <a:schemeClr val="accent1"/>
          </a:solidFill>
          <a:ln w="9525">
            <a:solidFill>
              <a:schemeClr val="tx1"/>
            </a:solidFill>
            <a:round/>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800" b="1" dirty="0">
                <a:solidFill>
                  <a:srgbClr val="FFFFFF"/>
                </a:solidFill>
                <a:latin typeface="Calibri" panose="020F0502020204030204" pitchFamily="34" charset="0"/>
              </a:rPr>
              <a:t>Harcama</a:t>
            </a:r>
          </a:p>
          <a:p>
            <a:pPr algn="ctr" eaLnBrk="1" hangingPunct="1">
              <a:spcBef>
                <a:spcPct val="0"/>
              </a:spcBef>
              <a:buClrTx/>
              <a:buSzTx/>
              <a:buFontTx/>
              <a:buNone/>
            </a:pPr>
            <a:r>
              <a:rPr lang="tr-TR" altLang="tr-TR" sz="1400" b="1" dirty="0">
                <a:solidFill>
                  <a:srgbClr val="000099"/>
                </a:solidFill>
                <a:latin typeface="Comic Sans MS" panose="030F0702030302020204" pitchFamily="66" charset="0"/>
              </a:rPr>
              <a:t> </a:t>
            </a:r>
            <a:r>
              <a:rPr lang="tr-TR" altLang="tr-TR" sz="1800" b="1" dirty="0">
                <a:solidFill>
                  <a:srgbClr val="FFFFFF"/>
                </a:solidFill>
                <a:latin typeface="Calibri" panose="020F0502020204030204" pitchFamily="34" charset="0"/>
              </a:rPr>
              <a:t>Birimi</a:t>
            </a:r>
          </a:p>
        </p:txBody>
      </p:sp>
      <p:sp>
        <p:nvSpPr>
          <p:cNvPr id="18445" name="Oval 13"/>
          <p:cNvSpPr>
            <a:spLocks noChangeArrowheads="1"/>
          </p:cNvSpPr>
          <p:nvPr/>
        </p:nvSpPr>
        <p:spPr bwMode="auto">
          <a:xfrm>
            <a:off x="6454776" y="4724400"/>
            <a:ext cx="1152525" cy="865188"/>
          </a:xfrm>
          <a:prstGeom prst="ellipse">
            <a:avLst/>
          </a:prstGeom>
          <a:solidFill>
            <a:schemeClr val="accent1"/>
          </a:solidFill>
          <a:ln w="9525">
            <a:solidFill>
              <a:schemeClr val="tx1"/>
            </a:solidFill>
            <a:round/>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800" b="1" dirty="0">
                <a:solidFill>
                  <a:srgbClr val="FFFFFF"/>
                </a:solidFill>
                <a:latin typeface="Calibri" panose="020F0502020204030204" pitchFamily="34" charset="0"/>
              </a:rPr>
              <a:t>Harcama</a:t>
            </a:r>
            <a:r>
              <a:rPr lang="tr-TR" altLang="tr-TR" sz="1400" b="1" dirty="0">
                <a:solidFill>
                  <a:srgbClr val="FFFFFF"/>
                </a:solidFill>
                <a:latin typeface="Comic Sans MS" panose="030F0702030302020204" pitchFamily="66" charset="0"/>
              </a:rPr>
              <a:t> </a:t>
            </a:r>
          </a:p>
          <a:p>
            <a:pPr algn="ctr" eaLnBrk="1" hangingPunct="1">
              <a:spcBef>
                <a:spcPct val="0"/>
              </a:spcBef>
              <a:buClrTx/>
              <a:buSzTx/>
              <a:buFontTx/>
              <a:buNone/>
            </a:pPr>
            <a:r>
              <a:rPr lang="tr-TR" altLang="tr-TR" sz="1800" b="1" dirty="0">
                <a:solidFill>
                  <a:srgbClr val="FFFFFF"/>
                </a:solidFill>
                <a:latin typeface="Calibri" panose="020F0502020204030204" pitchFamily="34" charset="0"/>
              </a:rPr>
              <a:t>Birimi</a:t>
            </a:r>
          </a:p>
        </p:txBody>
      </p:sp>
      <p:sp>
        <p:nvSpPr>
          <p:cNvPr id="18446" name="Line 14"/>
          <p:cNvSpPr>
            <a:spLocks noChangeShapeType="1"/>
          </p:cNvSpPr>
          <p:nvPr/>
        </p:nvSpPr>
        <p:spPr bwMode="auto">
          <a:xfrm>
            <a:off x="4006850" y="4508500"/>
            <a:ext cx="3022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447" name="Line 15"/>
          <p:cNvSpPr>
            <a:spLocks noChangeShapeType="1"/>
          </p:cNvSpPr>
          <p:nvPr/>
        </p:nvSpPr>
        <p:spPr bwMode="auto">
          <a:xfrm>
            <a:off x="4006850" y="45085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448" name="Line 16"/>
          <p:cNvSpPr>
            <a:spLocks noChangeShapeType="1"/>
          </p:cNvSpPr>
          <p:nvPr/>
        </p:nvSpPr>
        <p:spPr bwMode="auto">
          <a:xfrm>
            <a:off x="5518150" y="4508500"/>
            <a:ext cx="0" cy="2174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449" name="Line 17"/>
          <p:cNvSpPr>
            <a:spLocks noChangeShapeType="1"/>
          </p:cNvSpPr>
          <p:nvPr/>
        </p:nvSpPr>
        <p:spPr bwMode="auto">
          <a:xfrm>
            <a:off x="7031037" y="45085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450" name="Line 22"/>
          <p:cNvSpPr>
            <a:spLocks noChangeShapeType="1"/>
          </p:cNvSpPr>
          <p:nvPr/>
        </p:nvSpPr>
        <p:spPr bwMode="auto">
          <a:xfrm>
            <a:off x="7102475" y="2781300"/>
            <a:ext cx="1371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451" name="Rectangle 24"/>
          <p:cNvSpPr>
            <a:spLocks noChangeArrowheads="1"/>
          </p:cNvSpPr>
          <p:nvPr/>
        </p:nvSpPr>
        <p:spPr bwMode="auto">
          <a:xfrm>
            <a:off x="7607301" y="1268414"/>
            <a:ext cx="3024187" cy="790575"/>
          </a:xfrm>
          <a:prstGeom prst="rect">
            <a:avLst/>
          </a:prstGeom>
          <a:solidFill>
            <a:srgbClr val="F81D06"/>
          </a:solidFill>
          <a:ln w="9525">
            <a:solidFill>
              <a:schemeClr val="tx1"/>
            </a:solidFill>
            <a:miter lim="800000"/>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700" b="1">
                <a:solidFill>
                  <a:srgbClr val="FFFFFF"/>
                </a:solidFill>
                <a:latin typeface="Calibri" panose="020F0502020204030204" pitchFamily="34" charset="0"/>
              </a:rPr>
              <a:t>  İç Denetim </a:t>
            </a:r>
          </a:p>
          <a:p>
            <a:pPr algn="ctr" eaLnBrk="1" hangingPunct="1">
              <a:spcBef>
                <a:spcPct val="0"/>
              </a:spcBef>
              <a:buClrTx/>
              <a:buSzTx/>
              <a:buFontTx/>
              <a:buNone/>
            </a:pPr>
            <a:r>
              <a:rPr lang="tr-TR" altLang="tr-TR" sz="1700" b="1">
                <a:solidFill>
                  <a:srgbClr val="FFFFFF"/>
                </a:solidFill>
                <a:latin typeface="Calibri" panose="020F0502020204030204" pitchFamily="34" charset="0"/>
              </a:rPr>
              <a:t>Merkezi Uyumlaştırma</a:t>
            </a:r>
          </a:p>
          <a:p>
            <a:pPr algn="ctr" eaLnBrk="1" hangingPunct="1">
              <a:spcBef>
                <a:spcPct val="0"/>
              </a:spcBef>
              <a:buClrTx/>
              <a:buSzTx/>
              <a:buFontTx/>
              <a:buNone/>
            </a:pPr>
            <a:r>
              <a:rPr lang="tr-TR" altLang="tr-TR" sz="1700" b="1">
                <a:solidFill>
                  <a:srgbClr val="FFFFFF"/>
                </a:solidFill>
                <a:latin typeface="Calibri" panose="020F0502020204030204" pitchFamily="34" charset="0"/>
              </a:rPr>
              <a:t>(Maliye Bakanlığı-İDKK)</a:t>
            </a:r>
          </a:p>
        </p:txBody>
      </p:sp>
      <p:sp>
        <p:nvSpPr>
          <p:cNvPr id="18452" name="Rectangle 25"/>
          <p:cNvSpPr>
            <a:spLocks noChangeArrowheads="1"/>
          </p:cNvSpPr>
          <p:nvPr/>
        </p:nvSpPr>
        <p:spPr bwMode="auto">
          <a:xfrm>
            <a:off x="4510088" y="1916114"/>
            <a:ext cx="2663825" cy="287337"/>
          </a:xfrm>
          <a:prstGeom prst="rect">
            <a:avLst/>
          </a:prstGeom>
          <a:solidFill>
            <a:schemeClr val="accent1"/>
          </a:solidFill>
          <a:ln w="9525">
            <a:solidFill>
              <a:schemeClr val="tx1"/>
            </a:solidFill>
            <a:miter lim="800000"/>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800" b="1">
                <a:solidFill>
                  <a:srgbClr val="FFFFFF"/>
                </a:solidFill>
                <a:latin typeface="Calibri" panose="020F0502020204030204" pitchFamily="34" charset="0"/>
              </a:rPr>
              <a:t>Bakan</a:t>
            </a:r>
          </a:p>
        </p:txBody>
      </p:sp>
      <p:sp>
        <p:nvSpPr>
          <p:cNvPr id="18453" name="Line 27"/>
          <p:cNvSpPr>
            <a:spLocks noChangeShapeType="1"/>
          </p:cNvSpPr>
          <p:nvPr/>
        </p:nvSpPr>
        <p:spPr bwMode="auto">
          <a:xfrm>
            <a:off x="5878512" y="220503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454" name="Rectangle 28"/>
          <p:cNvSpPr>
            <a:spLocks noChangeArrowheads="1"/>
          </p:cNvSpPr>
          <p:nvPr/>
        </p:nvSpPr>
        <p:spPr bwMode="auto">
          <a:xfrm>
            <a:off x="1898651" y="6365875"/>
            <a:ext cx="8732837" cy="287338"/>
          </a:xfrm>
          <a:prstGeom prst="rect">
            <a:avLst/>
          </a:prstGeom>
          <a:solidFill>
            <a:schemeClr val="accent1"/>
          </a:solidFill>
          <a:ln w="9525">
            <a:solidFill>
              <a:srgbClr val="5A7A00"/>
            </a:solidFill>
            <a:miter lim="800000"/>
            <a:headEnd/>
            <a:tailEnd/>
          </a:ln>
        </p:spPr>
        <p:txBody>
          <a:bodyPr wrap="none" anchor="ct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tr-TR" altLang="tr-TR" sz="1800" b="1">
                <a:solidFill>
                  <a:srgbClr val="FFFFFF"/>
                </a:solidFill>
                <a:latin typeface="Calibri" panose="020F0502020204030204" pitchFamily="34" charset="0"/>
              </a:rPr>
              <a:t>İç</a:t>
            </a:r>
            <a:r>
              <a:rPr lang="tr-TR" altLang="tr-TR" sz="1800" b="1">
                <a:solidFill>
                  <a:srgbClr val="FFFFFF"/>
                </a:solidFill>
                <a:latin typeface="Comic Sans MS" panose="030F0702030302020204" pitchFamily="66" charset="0"/>
              </a:rPr>
              <a:t> </a:t>
            </a:r>
            <a:r>
              <a:rPr lang="tr-TR" altLang="tr-TR" sz="1800" b="1">
                <a:solidFill>
                  <a:srgbClr val="FFFFFF"/>
                </a:solidFill>
                <a:latin typeface="Calibri" panose="020F0502020204030204" pitchFamily="34" charset="0"/>
              </a:rPr>
              <a:t>Kontrol</a:t>
            </a:r>
          </a:p>
        </p:txBody>
      </p:sp>
      <p:sp>
        <p:nvSpPr>
          <p:cNvPr id="18455" name="Line 30"/>
          <p:cNvSpPr>
            <a:spLocks noChangeShapeType="1"/>
          </p:cNvSpPr>
          <p:nvPr/>
        </p:nvSpPr>
        <p:spPr bwMode="auto">
          <a:xfrm flipV="1">
            <a:off x="8326437" y="3573463"/>
            <a:ext cx="0" cy="2305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8456" name="Line 31"/>
          <p:cNvSpPr>
            <a:spLocks noChangeShapeType="1"/>
          </p:cNvSpPr>
          <p:nvPr/>
        </p:nvSpPr>
        <p:spPr bwMode="auto">
          <a:xfrm flipH="1">
            <a:off x="3975100" y="2708275"/>
            <a:ext cx="792162"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457" name="Line 32"/>
          <p:cNvSpPr>
            <a:spLocks noChangeShapeType="1"/>
          </p:cNvSpPr>
          <p:nvPr/>
        </p:nvSpPr>
        <p:spPr bwMode="auto">
          <a:xfrm>
            <a:off x="5662612" y="2781301"/>
            <a:ext cx="0" cy="1368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52778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rketing_16x9_TP102801080">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B72590D-5915-4114-80CA-242FE40836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Cam küp pazarlama sunusu (geniş ekran)</Template>
  <TotalTime>0</TotalTime>
  <Words>1091</Words>
  <Application>Microsoft Office PowerPoint</Application>
  <PresentationFormat>Özel</PresentationFormat>
  <Paragraphs>125</Paragraphs>
  <Slides>36</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36</vt:i4>
      </vt:variant>
    </vt:vector>
  </HeadingPairs>
  <TitlesOfParts>
    <vt:vector size="44" baseType="lpstr">
      <vt:lpstr>Arial</vt:lpstr>
      <vt:lpstr>Calibri</vt:lpstr>
      <vt:lpstr>Century Schoolbook</vt:lpstr>
      <vt:lpstr>Comic Sans MS</vt:lpstr>
      <vt:lpstr>Corbel</vt:lpstr>
      <vt:lpstr>Times New Roman</vt:lpstr>
      <vt:lpstr>Wingdings</vt:lpstr>
      <vt:lpstr>Marketing_16x9_TP102801080</vt:lpstr>
      <vt:lpstr>5018 SAYILI KANUN ÇERÇEVESİNDE İÇ KONTROL SİSTEMİ </vt:lpstr>
      <vt:lpstr>İÇ KONTROL TANIMI </vt:lpstr>
      <vt:lpstr>İç Kontrolün Amacı</vt:lpstr>
      <vt:lpstr>İç Kontrolün Özellikleri</vt:lpstr>
      <vt:lpstr>PowerPoint Sunusu</vt:lpstr>
      <vt:lpstr>PowerPoint Sunusu</vt:lpstr>
      <vt:lpstr>PowerPoint Sunusu</vt:lpstr>
      <vt:lpstr>PowerPoint Sunusu</vt:lpstr>
      <vt:lpstr>TÜRKİYE’DE KİMK SİSTEMİ</vt:lpstr>
      <vt:lpstr>İÇ KONTROL SİSTEMİNDE  ÖN MALİ KONTROL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YÖNETİM BİLGİ SİSTEMLERİ, ARŞİVLEME, PAYLAŞMA, BİLGİ GİZLİLİĞİ </vt:lpstr>
      <vt:lpstr>USULSÜZLÜK VE YOLSUZLUKLARIN BİLDİRİLMESİ </vt:lpstr>
      <vt:lpstr>Usulsüzlük ve yolsuzluğa yönelik şikâyetler </vt:lpstr>
      <vt:lpstr>PowerPoint Sunusu</vt:lpstr>
      <vt:lpstr>PowerPoint Sunusu</vt:lpstr>
      <vt:lpstr>PowerPoint Sunusu</vt:lpstr>
      <vt:lpstr>PowerPoint Sunusu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2015-02-09T07:50:35Z</dcterms:created>
  <dcterms:modified xsi:type="dcterms:W3CDTF">2015-02-11T19:24:20Z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